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78" r:id="rId2"/>
  </p:sldMasterIdLst>
  <p:notesMasterIdLst>
    <p:notesMasterId r:id="rId22"/>
  </p:notesMasterIdLst>
  <p:handoutMasterIdLst>
    <p:handoutMasterId r:id="rId23"/>
  </p:handoutMasterIdLst>
  <p:sldIdLst>
    <p:sldId id="491" r:id="rId3"/>
    <p:sldId id="713" r:id="rId4"/>
    <p:sldId id="715" r:id="rId5"/>
    <p:sldId id="716" r:id="rId6"/>
    <p:sldId id="717" r:id="rId7"/>
    <p:sldId id="714" r:id="rId8"/>
    <p:sldId id="682" r:id="rId9"/>
    <p:sldId id="687" r:id="rId10"/>
    <p:sldId id="701" r:id="rId11"/>
    <p:sldId id="702" r:id="rId12"/>
    <p:sldId id="703" r:id="rId13"/>
    <p:sldId id="704" r:id="rId14"/>
    <p:sldId id="705" r:id="rId15"/>
    <p:sldId id="706" r:id="rId16"/>
    <p:sldId id="707" r:id="rId17"/>
    <p:sldId id="708" r:id="rId18"/>
    <p:sldId id="709" r:id="rId19"/>
    <p:sldId id="712" r:id="rId20"/>
    <p:sldId id="512" r:id="rId21"/>
  </p:sldIdLst>
  <p:sldSz cx="9144000" cy="6858000" type="screen4x3"/>
  <p:notesSz cx="7099300" cy="102346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0066CC"/>
    <a:srgbClr val="003399"/>
    <a:srgbClr val="FFCC00"/>
    <a:srgbClr val="FFCC66"/>
    <a:srgbClr val="CCECFF"/>
    <a:srgbClr val="FF66CC"/>
    <a:srgbClr val="CC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600" autoAdjust="0"/>
  </p:normalViewPr>
  <p:slideViewPr>
    <p:cSldViewPr>
      <p:cViewPr varScale="1">
        <p:scale>
          <a:sx n="70" d="100"/>
          <a:sy n="70" d="100"/>
        </p:scale>
        <p:origin x="1810" y="-1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224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500A383-5FFD-4150-B1AE-79F9414E2A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wrap="square" lIns="94747" tIns="47373" rIns="94747" bIns="47373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MS PGothic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210163-1584-41EE-81A2-5E1CB7C39B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wrap="square" lIns="94747" tIns="47373" rIns="94747" bIns="47373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itchFamily="34" charset="-128"/>
              </a:defRPr>
            </a:lvl1pPr>
          </a:lstStyle>
          <a:p>
            <a:pPr>
              <a:defRPr/>
            </a:pPr>
            <a:fld id="{8078B4DC-B6CB-4725-8560-78CC377537AC}" type="datetimeFigureOut">
              <a:rPr lang="en-US"/>
              <a:pPr>
                <a:defRPr/>
              </a:pPr>
              <a:t>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59F4E7-41FC-4DAD-BC97-A66D7373E3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720263"/>
            <a:ext cx="3076575" cy="512762"/>
          </a:xfrm>
          <a:prstGeom prst="rect">
            <a:avLst/>
          </a:prstGeom>
        </p:spPr>
        <p:txBody>
          <a:bodyPr vert="horz" wrap="square" lIns="94747" tIns="47373" rIns="94747" bIns="47373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MS PGothic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8FC81C-E76C-491E-A150-1CBBBF8E8F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1138" y="9720263"/>
            <a:ext cx="3076575" cy="512762"/>
          </a:xfrm>
          <a:prstGeom prst="rect">
            <a:avLst/>
          </a:prstGeom>
        </p:spPr>
        <p:txBody>
          <a:bodyPr vert="horz" wrap="square" lIns="94747" tIns="47373" rIns="94747" bIns="47373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AE4DD5DE-1957-40C4-986D-E35725017AEE}" type="slidenum">
              <a:rPr lang="en-US" altLang="hu-HU"/>
              <a:pPr>
                <a:defRPr/>
              </a:pPr>
              <a:t>‹#›</a:t>
            </a:fld>
            <a:endParaRPr lang="en-US" altLang="hu-H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2.png>
</file>

<file path=ppt/media/image28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71C8F8D-8CCF-4059-AFA8-E7CE13F5DED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wrap="square" lIns="94747" tIns="47373" rIns="94747" bIns="47373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  <a:ea typeface="MS PGothic" pitchFamily="34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023818-C1D0-4F5B-AE44-1FE9ADAD5CE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wrap="square" lIns="94747" tIns="47373" rIns="94747" bIns="47373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  <a:ea typeface="MS PGothic" pitchFamily="34" charset="-128"/>
                <a:cs typeface="Arial" charset="0"/>
              </a:defRPr>
            </a:lvl1pPr>
          </a:lstStyle>
          <a:p>
            <a:pPr>
              <a:defRPr/>
            </a:pPr>
            <a:fld id="{5F865590-75D7-460D-B71E-D0C90F73C5D5}" type="datetimeFigureOut">
              <a:rPr lang="en-GB"/>
              <a:pPr>
                <a:defRPr/>
              </a:pPr>
              <a:t>16/01/2020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81DD328-6A1A-4A52-A69C-E60077D74C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47" tIns="47373" rIns="94747" bIns="47373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B49C2E-0BF2-4CAC-9084-8828BC1619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8025" y="4860925"/>
            <a:ext cx="5683250" cy="4605338"/>
          </a:xfrm>
          <a:prstGeom prst="rect">
            <a:avLst/>
          </a:prstGeom>
        </p:spPr>
        <p:txBody>
          <a:bodyPr vert="horz" wrap="square" lIns="94747" tIns="47373" rIns="94747" bIns="4737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6CE71-2AC0-4C62-ABEB-BD6AE7565E5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720263"/>
            <a:ext cx="3076575" cy="512762"/>
          </a:xfrm>
          <a:prstGeom prst="rect">
            <a:avLst/>
          </a:prstGeom>
        </p:spPr>
        <p:txBody>
          <a:bodyPr vert="horz" wrap="square" lIns="94747" tIns="47373" rIns="94747" bIns="47373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  <a:ea typeface="MS PGothic" pitchFamily="34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5807F-7796-4132-93CA-DB5E9E6957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021138" y="9720263"/>
            <a:ext cx="3076575" cy="512762"/>
          </a:xfrm>
          <a:prstGeom prst="rect">
            <a:avLst/>
          </a:prstGeom>
        </p:spPr>
        <p:txBody>
          <a:bodyPr vert="horz" wrap="square" lIns="94747" tIns="47373" rIns="94747" bIns="47373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E163EB0-4FF0-4BFD-B3AE-3AD6D3B2B6CB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>
            <a:extLst>
              <a:ext uri="{FF2B5EF4-FFF2-40B4-BE49-F238E27FC236}">
                <a16:creationId xmlns:a16="http://schemas.microsoft.com/office/drawing/2014/main" id="{52F53CC2-7FCE-4201-A193-8B5D0FFC4C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Notes Placeholder 2">
            <a:extLst>
              <a:ext uri="{FF2B5EF4-FFF2-40B4-BE49-F238E27FC236}">
                <a16:creationId xmlns:a16="http://schemas.microsoft.com/office/drawing/2014/main" id="{96731AD5-6B5D-45DF-B013-2E1E0439C85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18436" name="Slide Number Placeholder 3">
            <a:extLst>
              <a:ext uri="{FF2B5EF4-FFF2-40B4-BE49-F238E27FC236}">
                <a16:creationId xmlns:a16="http://schemas.microsoft.com/office/drawing/2014/main" id="{1BA3855E-A87C-4458-95DB-6E6E6795FE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6DDCFE3-3A94-4800-B017-98394639E470}" type="slidenum">
              <a:rPr lang="en-GB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GB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>
            <a:extLst>
              <a:ext uri="{FF2B5EF4-FFF2-40B4-BE49-F238E27FC236}">
                <a16:creationId xmlns:a16="http://schemas.microsoft.com/office/drawing/2014/main" id="{7D2733A6-4062-4A15-8771-E1C15D4E64E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Notes Placeholder 2">
            <a:extLst>
              <a:ext uri="{FF2B5EF4-FFF2-40B4-BE49-F238E27FC236}">
                <a16:creationId xmlns:a16="http://schemas.microsoft.com/office/drawing/2014/main" id="{3007EBCC-E80E-4692-B49B-BB0E68B597C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0484" name="Slide Number Placeholder 3">
            <a:extLst>
              <a:ext uri="{FF2B5EF4-FFF2-40B4-BE49-F238E27FC236}">
                <a16:creationId xmlns:a16="http://schemas.microsoft.com/office/drawing/2014/main" id="{A0F50EDF-8991-4627-9B32-679EC16F82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549C88E-0AB1-4AEE-9BDA-53E80C35E555}" type="slidenum">
              <a:rPr lang="en-GB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2</a:t>
            </a:fld>
            <a:endParaRPr lang="en-GB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>
            <a:extLst>
              <a:ext uri="{FF2B5EF4-FFF2-40B4-BE49-F238E27FC236}">
                <a16:creationId xmlns:a16="http://schemas.microsoft.com/office/drawing/2014/main" id="{C1A4E8EC-4DAD-4028-BE7C-6C1A7D8FCD0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Notes Placeholder 2">
            <a:extLst>
              <a:ext uri="{FF2B5EF4-FFF2-40B4-BE49-F238E27FC236}">
                <a16:creationId xmlns:a16="http://schemas.microsoft.com/office/drawing/2014/main" id="{0E5F2887-0DD6-443C-88C2-790346424A1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2532" name="Slide Number Placeholder 3">
            <a:extLst>
              <a:ext uri="{FF2B5EF4-FFF2-40B4-BE49-F238E27FC236}">
                <a16:creationId xmlns:a16="http://schemas.microsoft.com/office/drawing/2014/main" id="{28E01F5F-CA71-472D-B8AD-BD548A1543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1649D92-C72F-4BFD-BDCE-CAFE157926CC}" type="slidenum">
              <a:rPr lang="en-GB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</a:t>
            </a:fld>
            <a:endParaRPr lang="en-GB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>
            <a:extLst>
              <a:ext uri="{FF2B5EF4-FFF2-40B4-BE49-F238E27FC236}">
                <a16:creationId xmlns:a16="http://schemas.microsoft.com/office/drawing/2014/main" id="{7D1AB0C7-BC83-4E98-AD61-53BB46A5812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>
            <a:extLst>
              <a:ext uri="{FF2B5EF4-FFF2-40B4-BE49-F238E27FC236}">
                <a16:creationId xmlns:a16="http://schemas.microsoft.com/office/drawing/2014/main" id="{747F66EE-D53D-4739-B7C3-661185ECBCD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4580" name="Slide Number Placeholder 3">
            <a:extLst>
              <a:ext uri="{FF2B5EF4-FFF2-40B4-BE49-F238E27FC236}">
                <a16:creationId xmlns:a16="http://schemas.microsoft.com/office/drawing/2014/main" id="{88DE8190-D4C8-43B9-A208-845CE483A4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57F76A6D-4823-4596-8A62-362E01D827AB}" type="slidenum">
              <a:rPr lang="en-GB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4</a:t>
            </a:fld>
            <a:endParaRPr lang="en-GB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>
            <a:extLst>
              <a:ext uri="{FF2B5EF4-FFF2-40B4-BE49-F238E27FC236}">
                <a16:creationId xmlns:a16="http://schemas.microsoft.com/office/drawing/2014/main" id="{1754CD90-46C4-4B0E-947F-77DFD54DCF7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>
            <a:extLst>
              <a:ext uri="{FF2B5EF4-FFF2-40B4-BE49-F238E27FC236}">
                <a16:creationId xmlns:a16="http://schemas.microsoft.com/office/drawing/2014/main" id="{42A3EA67-649B-44CC-9FE1-9E1A5428CC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6628" name="Slide Number Placeholder 3">
            <a:extLst>
              <a:ext uri="{FF2B5EF4-FFF2-40B4-BE49-F238E27FC236}">
                <a16:creationId xmlns:a16="http://schemas.microsoft.com/office/drawing/2014/main" id="{0B303D00-5F45-4130-A58A-F67D1EA49F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4FDD559F-28CB-46BC-89A7-134FD52CC492}" type="slidenum">
              <a:rPr lang="en-GB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5</a:t>
            </a:fld>
            <a:endParaRPr lang="en-GB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>
            <a:extLst>
              <a:ext uri="{FF2B5EF4-FFF2-40B4-BE49-F238E27FC236}">
                <a16:creationId xmlns:a16="http://schemas.microsoft.com/office/drawing/2014/main" id="{9581FCCA-EBD2-4A0C-BFB2-F5DA7BD4A99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Notes Placeholder 2">
            <a:extLst>
              <a:ext uri="{FF2B5EF4-FFF2-40B4-BE49-F238E27FC236}">
                <a16:creationId xmlns:a16="http://schemas.microsoft.com/office/drawing/2014/main" id="{694B3941-CA16-48FA-8D3B-E7C6C3281FD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8676" name="Slide Number Placeholder 3">
            <a:extLst>
              <a:ext uri="{FF2B5EF4-FFF2-40B4-BE49-F238E27FC236}">
                <a16:creationId xmlns:a16="http://schemas.microsoft.com/office/drawing/2014/main" id="{2F9AAAB9-DD7B-4D1D-B2AE-3504D496BA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57550E6F-2E5D-4971-9B4B-DBDD7AF258A4}" type="slidenum">
              <a:rPr lang="en-GB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6</a:t>
            </a:fld>
            <a:endParaRPr lang="en-GB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>
            <a:extLst>
              <a:ext uri="{FF2B5EF4-FFF2-40B4-BE49-F238E27FC236}">
                <a16:creationId xmlns:a16="http://schemas.microsoft.com/office/drawing/2014/main" id="{15A44152-08BA-46A8-9594-9D7A18CF581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Notes Placeholder 2">
            <a:extLst>
              <a:ext uri="{FF2B5EF4-FFF2-40B4-BE49-F238E27FC236}">
                <a16:creationId xmlns:a16="http://schemas.microsoft.com/office/drawing/2014/main" id="{1D92EA07-EA8F-4311-BC19-43D6EB57D98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43012" name="Slide Number Placeholder 3">
            <a:extLst>
              <a:ext uri="{FF2B5EF4-FFF2-40B4-BE49-F238E27FC236}">
                <a16:creationId xmlns:a16="http://schemas.microsoft.com/office/drawing/2014/main" id="{0D4530A7-BD33-460D-A586-52E480DA29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76B9553-55C8-4D7B-9D5D-FB2AC3C4BD0F}" type="slidenum">
              <a:rPr lang="en-GB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19</a:t>
            </a:fld>
            <a:endParaRPr lang="en-GB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9">
            <a:extLst>
              <a:ext uri="{FF2B5EF4-FFF2-40B4-BE49-F238E27FC236}">
                <a16:creationId xmlns:a16="http://schemas.microsoft.com/office/drawing/2014/main" id="{DAA27A22-8F01-4327-865C-4C334238EC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81075"/>
            <a:ext cx="9180513" cy="5876925"/>
          </a:xfrm>
          <a:prstGeom prst="rect">
            <a:avLst/>
          </a:prstGeom>
          <a:solidFill>
            <a:srgbClr val="0F5494"/>
          </a:solidFill>
          <a:ln w="25400">
            <a:solidFill>
              <a:srgbClr val="0F5494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 defTabSz="457200" eaLnBrk="1" hangingPunct="1">
              <a:defRPr/>
            </a:pPr>
            <a:endParaRPr lang="en-US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pic>
        <p:nvPicPr>
          <p:cNvPr id="5" name="Picture 6" descr="LOGO CE-EN-quadri.eps">
            <a:extLst>
              <a:ext uri="{FF2B5EF4-FFF2-40B4-BE49-F238E27FC236}">
                <a16:creationId xmlns:a16="http://schemas.microsoft.com/office/drawing/2014/main" id="{ED66B5C5-FE71-4E01-96A1-A5854AAA18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7638" y="258763"/>
            <a:ext cx="1436687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11">
            <a:extLst>
              <a:ext uri="{FF2B5EF4-FFF2-40B4-BE49-F238E27FC236}">
                <a16:creationId xmlns:a16="http://schemas.microsoft.com/office/drawing/2014/main" id="{1430BE12-9ABD-4DF4-8F63-405C00D6CE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6659563"/>
            <a:ext cx="611188" cy="215900"/>
          </a:xfrm>
          <a:prstGeom prst="rect">
            <a:avLst/>
          </a:prstGeom>
          <a:solidFill>
            <a:srgbClr val="133176"/>
          </a:solidFill>
          <a:ln w="9525">
            <a:solidFill>
              <a:srgbClr val="133176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 defTabSz="457200" eaLnBrk="1" hangingPunct="1">
              <a:defRPr/>
            </a:pPr>
            <a:endParaRPr lang="en-US">
              <a:solidFill>
                <a:srgbClr val="FFFFFF"/>
              </a:solidFill>
              <a:ea typeface="MS PGothic" pitchFamily="34" charset="-128"/>
            </a:endParaRPr>
          </a:p>
        </p:txBody>
      </p:sp>
      <p:sp>
        <p:nvSpPr>
          <p:cNvPr id="7885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995738" y="2565400"/>
            <a:ext cx="5040312" cy="790575"/>
          </a:xfrm>
        </p:spPr>
        <p:txBody>
          <a:bodyPr/>
          <a:lstStyle>
            <a:lvl1pPr marL="3175">
              <a:defRPr sz="7600">
                <a:solidFill>
                  <a:srgbClr val="FFD624"/>
                </a:solidFill>
              </a:defRPr>
            </a:lvl1pPr>
          </a:lstStyle>
          <a:p>
            <a:pPr lvl="0"/>
            <a:r>
              <a:rPr lang="fr-BE" noProof="0"/>
              <a:t>Title</a:t>
            </a:r>
            <a:endParaRPr lang="en-GB" noProof="0"/>
          </a:p>
        </p:txBody>
      </p:sp>
      <p:sp>
        <p:nvSpPr>
          <p:cNvPr id="7885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611188" y="3716338"/>
            <a:ext cx="8532812" cy="1728787"/>
          </a:xfrm>
        </p:spPr>
        <p:txBody>
          <a:bodyPr/>
          <a:lstStyle>
            <a:lvl1pPr marL="0" indent="0">
              <a:buFontTx/>
              <a:buNone/>
              <a:defRPr sz="30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fr-BE" noProof="0"/>
              <a:t>Subtitle</a:t>
            </a:r>
            <a:endParaRPr lang="en-GB" noProof="0"/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E39CD976-B511-4EDC-8CF5-B1FF8465EDE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z="1200" b="1">
                <a:solidFill>
                  <a:srgbClr val="FFFFFF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B6DC374F-4813-4393-8EA0-F29211234DD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15">
            <a:extLst>
              <a:ext uri="{FF2B5EF4-FFF2-40B4-BE49-F238E27FC236}">
                <a16:creationId xmlns:a16="http://schemas.microsoft.com/office/drawing/2014/main" id="{860F7875-468C-4265-AB42-0FDBCD22013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fld id="{2FEAC3CB-3A55-45E2-AB10-F5EC4BF68F00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1565988911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B0F3E6D-5E17-4319-9566-781008AEC91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CAA1DE6-B2A4-4E42-BC7B-98D848866A3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9912F3F-DBCF-41CE-83AA-8BCFCB17064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52ADD4-6B97-4A0E-8F70-A7920A6A8F16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518227307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5113" y="1339850"/>
            <a:ext cx="2071687" cy="46815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5288" y="1339850"/>
            <a:ext cx="6067425" cy="46815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D90BE30-2F55-4B87-B4CD-4C9CD038461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4BC2A69-8FB5-49A9-B786-01D2472A257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F87C91A-353D-47FD-A4D9-D8C03A1B34E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F840B7-0617-4FF8-A347-D5054A71D7CA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1780098691"/>
      </p:ext>
    </p:extLst>
  </p:cSld>
  <p:clrMapOvr>
    <a:masterClrMapping/>
  </p:clrMapOvr>
  <p:transition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288" y="1339850"/>
            <a:ext cx="8229600" cy="9366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2492375"/>
            <a:ext cx="4038600" cy="3529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492375"/>
            <a:ext cx="4038600" cy="3529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D3C936-F029-4364-9D91-CDEF59D535E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1CCFB9-E7E4-4DEC-AA9B-CC51170F523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F52009-41C7-49CB-A6DD-02D827B1B05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496BF6-0661-49B8-8CA3-D271ADB3B63D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3160464679"/>
      </p:ext>
    </p:extLst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288" y="1339850"/>
            <a:ext cx="8229600" cy="9366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492375"/>
            <a:ext cx="4038600" cy="3529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2492375"/>
            <a:ext cx="4038600" cy="1687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332288"/>
            <a:ext cx="4038600" cy="1689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B771869-E95C-4255-A606-6DD37612B27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F52950AD-3161-459B-BF2E-F2C085083E8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03E29E7D-8234-4BA4-A5E4-E64D5781997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0775FE-77F4-4EA1-97CA-23A3C3E6A1E9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1852957252"/>
      </p:ext>
    </p:extLst>
  </p:cSld>
  <p:clrMapOvr>
    <a:masterClrMapping/>
  </p:clrMapOvr>
  <p:transition spd="slow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">
            <a:extLst>
              <a:ext uri="{FF2B5EF4-FFF2-40B4-BE49-F238E27FC236}">
                <a16:creationId xmlns:a16="http://schemas.microsoft.com/office/drawing/2014/main" id="{42C9BCBD-03F6-4D2C-9A87-DC0EE2BB4B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81075"/>
            <a:ext cx="9180513" cy="5876925"/>
          </a:xfrm>
          <a:prstGeom prst="rect">
            <a:avLst/>
          </a:prstGeom>
          <a:solidFill>
            <a:srgbClr val="0F5494"/>
          </a:solidFill>
          <a:ln w="25400">
            <a:solidFill>
              <a:srgbClr val="0F5494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 defTabSz="457200" eaLnBrk="1" hangingPunct="1">
              <a:defRPr/>
            </a:pPr>
            <a:endParaRPr lang="en-US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pic>
        <p:nvPicPr>
          <p:cNvPr id="5" name="Picture 6" descr="LOGO CE-EN-quadri.eps">
            <a:extLst>
              <a:ext uri="{FF2B5EF4-FFF2-40B4-BE49-F238E27FC236}">
                <a16:creationId xmlns:a16="http://schemas.microsoft.com/office/drawing/2014/main" id="{41DF62D8-75E5-4FBC-B80B-260803AA25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7638" y="258763"/>
            <a:ext cx="1436687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84">
            <a:extLst>
              <a:ext uri="{FF2B5EF4-FFF2-40B4-BE49-F238E27FC236}">
                <a16:creationId xmlns:a16="http://schemas.microsoft.com/office/drawing/2014/main" id="{E24C9B4C-BD40-4D67-87FA-9FD634B834A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251325" y="1223963"/>
            <a:ext cx="623888" cy="31750"/>
          </a:xfrm>
          <a:prstGeom prst="rect">
            <a:avLst/>
          </a:prstGeom>
          <a:solidFill>
            <a:srgbClr val="EE8032"/>
          </a:soli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 sz="1200">
              <a:solidFill>
                <a:srgbClr val="0F5494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D7D3C045-E453-4304-ACE3-95634BE08F7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267200" y="6575425"/>
            <a:ext cx="622300" cy="290513"/>
          </a:xfrm>
          <a:prstGeom prst="rect">
            <a:avLst/>
          </a:prstGeom>
          <a:solidFill>
            <a:srgbClr val="EE8032"/>
          </a:solidFill>
          <a:ln w="9525">
            <a:solidFill>
              <a:srgbClr val="EE8032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lIns="54000" anchor="ctr"/>
          <a:lstStyle/>
          <a:p>
            <a:pPr defTabSz="457200" eaLnBrk="1" hangingPunct="1">
              <a:defRPr/>
            </a:pPr>
            <a:r>
              <a:rPr lang="fr-BE" sz="900">
                <a:solidFill>
                  <a:srgbClr val="FFFFFF"/>
                </a:solidFill>
                <a:latin typeface="Calibri" pitchFamily="34" charset="0"/>
                <a:ea typeface="MS PGothic" pitchFamily="34" charset="-128"/>
                <a:cs typeface="Arial" charset="0"/>
              </a:rPr>
              <a:t>Regional Policy</a:t>
            </a:r>
            <a:endParaRPr lang="en-GB" sz="900">
              <a:solidFill>
                <a:srgbClr val="FFFFFF"/>
              </a:solidFill>
              <a:latin typeface="Calibri" pitchFamily="34" charset="0"/>
              <a:ea typeface="MS PGothic" pitchFamily="34" charset="-128"/>
              <a:cs typeface="Arial" charset="0"/>
            </a:endParaRP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995738" y="2565400"/>
            <a:ext cx="5040312" cy="790575"/>
          </a:xfrm>
        </p:spPr>
        <p:txBody>
          <a:bodyPr/>
          <a:lstStyle>
            <a:lvl1pPr marL="3175">
              <a:defRPr sz="7600">
                <a:solidFill>
                  <a:srgbClr val="FFD624"/>
                </a:solidFill>
              </a:defRPr>
            </a:lvl1pPr>
          </a:lstStyle>
          <a:p>
            <a:pPr lvl="0"/>
            <a:r>
              <a:rPr lang="fr-BE" noProof="0"/>
              <a:t>Title</a:t>
            </a:r>
            <a:endParaRPr lang="en-GB" noProof="0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611188" y="3716338"/>
            <a:ext cx="8532812" cy="1728787"/>
          </a:xfrm>
        </p:spPr>
        <p:txBody>
          <a:bodyPr/>
          <a:lstStyle>
            <a:lvl1pPr marL="0" indent="0">
              <a:buFontTx/>
              <a:buNone/>
              <a:defRPr sz="30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fr-BE" noProof="0"/>
              <a:t>Subtitle</a:t>
            </a:r>
            <a:endParaRPr lang="en-GB" noProof="0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7FB0427-685C-4E5C-8707-72EBD3688F1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z="1200" b="1">
                <a:solidFill>
                  <a:srgbClr val="FFFFFF"/>
                </a:solidFill>
                <a:latin typeface="Verdana" pitchFamily="34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73EFD3E9-5EBB-4AEF-8B9F-DC5FC613CE0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latin typeface="Verdana" pitchFamily="34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3D5BEA29-9EBD-4AE4-BE7B-51BEE87185B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latin typeface="Verdana" panose="020B0604030504040204" pitchFamily="34" charset="0"/>
              </a:defRPr>
            </a:lvl1pPr>
          </a:lstStyle>
          <a:p>
            <a:pPr>
              <a:defRPr/>
            </a:pPr>
            <a:fld id="{3F89AE7E-0006-4B7C-AEF4-4834C8DFC0C6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3483616911"/>
      </p:ext>
    </p:extLst>
  </p:cSld>
  <p:clrMapOvr>
    <a:masterClrMapping/>
  </p:clrMapOvr>
  <p:transition spd="slow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5E8DB40-8641-4D58-B4E4-DC54643CDEB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E3F0668-5BD3-4B3D-8080-F8A73C2541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85FE1AE-535A-47DF-8211-3D2A05F24B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EB9CF1-A06E-480D-B67E-E62FE2B35894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1086721902"/>
      </p:ext>
    </p:extLst>
  </p:cSld>
  <p:clrMapOvr>
    <a:masterClrMapping/>
  </p:clrMapOvr>
  <p:transition spd="slow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C73957E-BA33-40F8-A64B-6B290368334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14FF298-ADCE-4712-ABC5-99605A14CEC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BDDB50B-6E06-4E29-A8BA-D7FDA8A3E66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AB5D0D-C1CD-4978-A5A0-DC3C52AAF7A0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1981801091"/>
      </p:ext>
    </p:extLst>
  </p:cSld>
  <p:clrMapOvr>
    <a:masterClrMapping/>
  </p:clrMapOvr>
  <p:transition spd="slow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492375"/>
            <a:ext cx="4038600" cy="3529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492375"/>
            <a:ext cx="4038600" cy="3529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10">
            <a:extLst>
              <a:ext uri="{FF2B5EF4-FFF2-40B4-BE49-F238E27FC236}">
                <a16:creationId xmlns:a16="http://schemas.microsoft.com/office/drawing/2014/main" id="{3038C829-D86F-4A5B-8926-51941A606FA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35724346-D531-4353-8434-3204C6D0EB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48051590-0907-40C2-8692-1CAC054465A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34CAA3-0FE3-48FF-8473-30604F3397F0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1511841864"/>
      </p:ext>
    </p:extLst>
  </p:cSld>
  <p:clrMapOvr>
    <a:masterClrMapping/>
  </p:clrMapOvr>
  <p:transition spd="slow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D46AFA0-E23E-4168-93BE-C878F2E4744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A041FA0A-4D0C-4846-B460-9BBFDE2CED8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91B11FC1-0373-4110-96A3-4FB20DCD4B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2DB8E3-0A97-46CC-9437-DEED81ECD17D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3829045482"/>
      </p:ext>
    </p:extLst>
  </p:cSld>
  <p:clrMapOvr>
    <a:masterClrMapping/>
  </p:clrMapOvr>
  <p:transition spd="slow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FC0DBD0A-C258-4040-85A3-0400BAE5E91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97B9F91-5921-4A8C-93B7-F8EFBA06D83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6BC4A45-5E94-4ED7-A5D6-DB735F0F5F4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A3803F-A5E9-4FAE-86BB-BF05F6E0F0EC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2536258157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C3B0C84-7E94-419F-85F6-A0FB36EB26E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6E40256-9F11-4BA3-B3EA-E6B91070BDF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A33E259-A497-46EF-9053-A19D4040576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EAEB1D-4981-4B18-B923-6561EB261BA1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2861557781"/>
      </p:ext>
    </p:extLst>
  </p:cSld>
  <p:clrMapOvr>
    <a:masterClrMapping/>
  </p:clrMapOvr>
  <p:transition spd="slow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8ED3763-1FD4-4E4C-9AFF-1C3528862F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70593A7E-B72B-429D-A942-278BDBBC16F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6C3A1989-0BFB-473E-B20A-880045C9111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3617B5-7050-4513-A692-EF0D845C67F6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4248219855"/>
      </p:ext>
    </p:extLst>
  </p:cSld>
  <p:clrMapOvr>
    <a:masterClrMapping/>
  </p:clrMapOvr>
  <p:transition spd="slow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>
            <a:extLst>
              <a:ext uri="{FF2B5EF4-FFF2-40B4-BE49-F238E27FC236}">
                <a16:creationId xmlns:a16="http://schemas.microsoft.com/office/drawing/2014/main" id="{6EFC9812-C6CC-42D3-B20B-2670867A05E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C058A113-E463-483F-AB8E-2FFD6F1EEE0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BF2DCE1B-6747-4109-AC34-21C57A4A6B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566481-5E3A-4176-BF6B-BFF454A27E72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4197355669"/>
      </p:ext>
    </p:extLst>
  </p:cSld>
  <p:clrMapOvr>
    <a:masterClrMapping/>
  </p:clrMapOvr>
  <p:transition spd="slow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>
            <a:extLst>
              <a:ext uri="{FF2B5EF4-FFF2-40B4-BE49-F238E27FC236}">
                <a16:creationId xmlns:a16="http://schemas.microsoft.com/office/drawing/2014/main" id="{C647C6E4-98FC-4B3D-9E92-60270547FFD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0D37B4DF-E579-4EFA-8FDC-28B46A8C24B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12">
            <a:extLst>
              <a:ext uri="{FF2B5EF4-FFF2-40B4-BE49-F238E27FC236}">
                <a16:creationId xmlns:a16="http://schemas.microsoft.com/office/drawing/2014/main" id="{F85D9E70-7311-4419-A920-064DED6A081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D10E1C-6B1A-412D-9BE3-3C8F40FAC93D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2639708094"/>
      </p:ext>
    </p:extLst>
  </p:cSld>
  <p:clrMapOvr>
    <a:masterClrMapping/>
  </p:clrMapOvr>
  <p:transition spd="slow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3E1B815-970A-400B-9F77-0C744F5FBB1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2A4F05A-379D-484C-8261-2C9F9F877AB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BF65D21-33D0-4B7B-982C-DA548322EED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922458-4106-4983-A19E-0B1C0F95FC22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2963868310"/>
      </p:ext>
    </p:extLst>
  </p:cSld>
  <p:clrMapOvr>
    <a:masterClrMapping/>
  </p:clrMapOvr>
  <p:transition spd="slow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5113" y="1339850"/>
            <a:ext cx="2071687" cy="46815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5288" y="1339850"/>
            <a:ext cx="6067425" cy="46815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ED196B3-DB3E-42F9-92C3-44B9E9B91D2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D08F70D-208E-4D8E-94DB-628FF56F054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0902575-2FFF-4B03-96C2-41E826CD72F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C8AC8C-CBBA-4786-AFBF-16F1E13E20A7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2334548669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107BA47-5ECD-4D71-872E-5BE3A5B040C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D20ABE2-CE44-41DD-BD20-ED38AAAE2FD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6C344C3-0BC8-44F8-BB02-0961366634F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E57384-1B78-42AA-87EF-EC05614BA4A3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2743871964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492375"/>
            <a:ext cx="4038600" cy="3529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492375"/>
            <a:ext cx="4038600" cy="3529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05D08F-852A-4927-9F45-721FAF657BA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C05FC3-A355-4B53-9DED-8140055CE5A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3937CE-259A-4CB0-9B8C-6350D690BED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EAA25A-CEA4-4352-A9A6-1838FA38E26F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1705775834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5B6FA5D5-F063-498F-8FBC-28974DB99D6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E921463A-D93A-4772-8699-094EE9EF5B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A4B0E850-C017-4A96-9991-F3CF9923ACB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CEBEB-5A9E-4303-A3CA-D56C6674E70C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2163401424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EDF3DB4-F04D-4BD1-8F51-1AFA75387DF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7BC8CAD-D1CF-437C-96AF-2E405EB7579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C51C75F-EBDB-47F5-AD31-2B230198E6F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F8D54C-B622-4682-8525-8A5803C2DE3A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2364079873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94D899EB-AC16-44F9-979C-CDE97634D3D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4A5D7BF-A194-4CD2-B3A3-B0532D9BF0E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1C622B8-E2D4-4F01-8659-4E40829E08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A02DDE-7532-4070-A791-D4BE6C2FC702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984429796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95F286-6533-4DD5-9C52-D6CE816ABBF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1CD9A0-75E8-4BE7-95A5-891FFD9C4F2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D735C6-EA3F-4620-B7E9-4229A352B1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EC2B41-D07F-452C-B2A4-306CBA341B41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2259555228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DE7B9D-E343-49BB-9831-DB8DD3AE7ED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21FFCF-DA81-4258-AB73-9B19FFE60A5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ED8338-1E28-486F-977B-A2234FAC702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566D18-D13A-4215-BEC6-B4D494EB933D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</p:spTree>
    <p:extLst>
      <p:ext uri="{BB962C8B-B14F-4D97-AF65-F5344CB8AC3E}">
        <p14:creationId xmlns:p14="http://schemas.microsoft.com/office/powerpoint/2010/main" val="269878964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D014137-C65B-445A-91D5-6A360E6B4B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1339850"/>
            <a:ext cx="8229600" cy="9366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Title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003DC8D-7326-4071-B936-921F0F0441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2492375"/>
            <a:ext cx="8229600" cy="35290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BE"/>
              <a:t>Second level</a:t>
            </a:r>
            <a:endParaRPr lang="en-GB"/>
          </a:p>
          <a:p>
            <a:pPr lvl="1"/>
            <a:r>
              <a:rPr lang="en-GB"/>
              <a:t>Third level</a:t>
            </a:r>
          </a:p>
          <a:p>
            <a:pPr lvl="2"/>
            <a:r>
              <a:rPr lang="en-GB"/>
              <a:t>- Fourth level</a:t>
            </a:r>
          </a:p>
        </p:txBody>
      </p:sp>
      <p:sp>
        <p:nvSpPr>
          <p:cNvPr id="77828" name="Rectangle 4">
            <a:extLst>
              <a:ext uri="{FF2B5EF4-FFF2-40B4-BE49-F238E27FC236}">
                <a16:creationId xmlns:a16="http://schemas.microsoft.com/office/drawing/2014/main" id="{3BC1A301-0E90-499F-8A93-BBAF558E0586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000000"/>
                </a:solidFill>
                <a:latin typeface="Arial" charset="0"/>
                <a:ea typeface="MS PGothic" pitchFamily="34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7829" name="Rectangle 5">
            <a:extLst>
              <a:ext uri="{FF2B5EF4-FFF2-40B4-BE49-F238E27FC236}">
                <a16:creationId xmlns:a16="http://schemas.microsoft.com/office/drawing/2014/main" id="{71CAFBAA-D91B-48BF-9457-4D8A2587CAE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000000"/>
                </a:solidFill>
                <a:latin typeface="Arial" charset="0"/>
                <a:ea typeface="MS PGothic" pitchFamily="34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7830" name="Rectangle 6">
            <a:extLst>
              <a:ext uri="{FF2B5EF4-FFF2-40B4-BE49-F238E27FC236}">
                <a16:creationId xmlns:a16="http://schemas.microsoft.com/office/drawing/2014/main" id="{99CA1F35-D9A4-43D9-B9D3-E9197DEE9D12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7CDE1FB1-855D-4EBB-B082-7BA07CFA14EC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EF6FD2-225C-4645-975E-6B56B69960F1}"/>
              </a:ext>
            </a:extLst>
          </p:cNvPr>
          <p:cNvSpPr/>
          <p:nvPr/>
        </p:nvSpPr>
        <p:spPr>
          <a:xfrm>
            <a:off x="0" y="0"/>
            <a:ext cx="9144000" cy="957263"/>
          </a:xfrm>
          <a:prstGeom prst="rect">
            <a:avLst/>
          </a:prstGeom>
          <a:solidFill>
            <a:srgbClr val="0F5494"/>
          </a:solidFill>
          <a:ln>
            <a:solidFill>
              <a:srgbClr val="0F549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hangingPunct="1">
              <a:defRPr/>
            </a:pPr>
            <a:endParaRPr lang="en-US">
              <a:solidFill>
                <a:srgbClr val="FFFFFF"/>
              </a:solidFill>
              <a:ea typeface="MS PGothic" pitchFamily="34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9F90F3-D9B1-42CB-80B7-4BC7879C3B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2438" y="6659563"/>
            <a:ext cx="611187" cy="198437"/>
          </a:xfrm>
          <a:prstGeom prst="rect">
            <a:avLst/>
          </a:prstGeom>
          <a:solidFill>
            <a:srgbClr val="133176"/>
          </a:solidFill>
          <a:ln w="9525">
            <a:solidFill>
              <a:srgbClr val="133176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 defTabSz="457200" eaLnBrk="1" hangingPunct="1">
              <a:defRPr/>
            </a:pPr>
            <a:endParaRPr lang="en-US">
              <a:solidFill>
                <a:srgbClr val="FFFFFF"/>
              </a:solidFill>
              <a:ea typeface="MS PGothic" pitchFamily="34" charset="-128"/>
            </a:endParaRPr>
          </a:p>
        </p:txBody>
      </p:sp>
      <p:pic>
        <p:nvPicPr>
          <p:cNvPr id="1033" name="Picture 9" descr="LOGO CE_Vertical_EN_NEG_quadri_HR">
            <a:extLst>
              <a:ext uri="{FF2B5EF4-FFF2-40B4-BE49-F238E27FC236}">
                <a16:creationId xmlns:a16="http://schemas.microsoft.com/office/drawing/2014/main" id="{E71D9A34-0921-4F90-B9E3-B2D4C80D73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7638" y="258763"/>
            <a:ext cx="1436687" cy="1004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9034" r:id="rId1"/>
    <p:sldLayoutId id="2147489022" r:id="rId2"/>
    <p:sldLayoutId id="2147489023" r:id="rId3"/>
    <p:sldLayoutId id="2147489024" r:id="rId4"/>
    <p:sldLayoutId id="2147489025" r:id="rId5"/>
    <p:sldLayoutId id="2147489026" r:id="rId6"/>
    <p:sldLayoutId id="2147489027" r:id="rId7"/>
    <p:sldLayoutId id="2147489028" r:id="rId8"/>
    <p:sldLayoutId id="2147489029" r:id="rId9"/>
    <p:sldLayoutId id="2147489030" r:id="rId10"/>
    <p:sldLayoutId id="2147489031" r:id="rId11"/>
    <p:sldLayoutId id="2147489032" r:id="rId12"/>
    <p:sldLayoutId id="2147489033" r:id="rId13"/>
  </p:sldLayoutIdLst>
  <p:transition spd="slow"/>
  <p:hf hdr="0" ftr="0" dt="0"/>
  <p:txStyles>
    <p:titleStyle>
      <a:lvl1pPr marL="358775" indent="-358775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+mj-lt"/>
          <a:ea typeface="ＭＳ Ｐゴシック" pitchFamily="34" charset="-128"/>
          <a:cs typeface="ＭＳ Ｐゴシック" charset="0"/>
        </a:defRPr>
      </a:lvl1pPr>
      <a:lvl2pPr marL="358775" indent="-358775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  <a:ea typeface="ＭＳ Ｐゴシック" pitchFamily="34" charset="-128"/>
          <a:cs typeface="ＭＳ Ｐゴシック" charset="0"/>
        </a:defRPr>
      </a:lvl2pPr>
      <a:lvl3pPr marL="358775" indent="-358775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  <a:ea typeface="ＭＳ Ｐゴシック" pitchFamily="34" charset="-128"/>
          <a:cs typeface="ＭＳ Ｐゴシック" charset="0"/>
        </a:defRPr>
      </a:lvl3pPr>
      <a:lvl4pPr marL="358775" indent="-358775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  <a:ea typeface="ＭＳ Ｐゴシック" pitchFamily="34" charset="-128"/>
          <a:cs typeface="ＭＳ Ｐゴシック" charset="0"/>
        </a:defRPr>
      </a:lvl4pPr>
      <a:lvl5pPr marL="358775" indent="-358775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  <a:ea typeface="ＭＳ Ｐゴシック" pitchFamily="34" charset="-128"/>
          <a:cs typeface="ＭＳ Ｐゴシック" charset="0"/>
        </a:defRPr>
      </a:lvl5pPr>
      <a:lvl6pPr marL="815975" algn="l" rtl="0" fontAlgn="base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6pPr>
      <a:lvl7pPr marL="1273175" algn="l" rtl="0" fontAlgn="base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7pPr>
      <a:lvl8pPr marL="1730375" algn="l" rtl="0" fontAlgn="base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8pPr>
      <a:lvl9pPr marL="2187575" algn="l" rtl="0" fontAlgn="base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Char char="•"/>
        <a:defRPr sz="2400" i="1">
          <a:solidFill>
            <a:srgbClr val="0F5494"/>
          </a:solidFill>
          <a:latin typeface="+mn-lt"/>
          <a:ea typeface="ＭＳ Ｐゴシック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9FBA"/>
        </a:buClr>
        <a:buChar char="•"/>
        <a:defRPr sz="2000" b="1">
          <a:solidFill>
            <a:srgbClr val="0F5494"/>
          </a:solidFill>
          <a:latin typeface="+mn-lt"/>
          <a:ea typeface="ＭＳ Ｐゴシック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defRPr sz="1400">
          <a:solidFill>
            <a:srgbClr val="0F5494"/>
          </a:solidFill>
          <a:latin typeface="+mn-lt"/>
          <a:ea typeface="ＭＳ Ｐゴシック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  <a:ea typeface="ＭＳ Ｐゴシック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  <a:ea typeface="ＭＳ Ｐゴシック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1C5B70CD-092C-4B4E-B195-F47911938E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1339850"/>
            <a:ext cx="8229600" cy="9366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Title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04B07CD3-F8F5-4AC0-A18C-71170C9417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2492375"/>
            <a:ext cx="8229600" cy="35290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BE"/>
              <a:t>Second level</a:t>
            </a:r>
            <a:endParaRPr lang="en-GB"/>
          </a:p>
          <a:p>
            <a:pPr lvl="1"/>
            <a:r>
              <a:rPr lang="en-GB"/>
              <a:t>Third level</a:t>
            </a:r>
          </a:p>
          <a:p>
            <a:pPr lvl="2"/>
            <a:r>
              <a:rPr lang="en-GB"/>
              <a:t>- Fourth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7FD4DD1-E49B-4169-B291-C9D1380E50D6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000000"/>
                </a:solidFill>
                <a:latin typeface="Arial" charset="0"/>
                <a:ea typeface="MS PGothic" pitchFamily="34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C0006071-E4DE-4F49-82EE-AB3DAAA76E6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000000"/>
                </a:solidFill>
                <a:latin typeface="Arial" charset="0"/>
                <a:ea typeface="MS PGothic" pitchFamily="34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A0CDFA59-0C93-436E-B090-B5D9B8F9466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686266CD-1E71-4B0B-953C-E5577C086B3A}" type="slidenum">
              <a:rPr lang="en-GB" altLang="hu-HU"/>
              <a:pPr>
                <a:defRPr/>
              </a:pPr>
              <a:t>‹#›</a:t>
            </a:fld>
            <a:endParaRPr lang="en-GB" altLang="hu-HU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6155F5-5728-4E33-BD43-62726BA4440B}"/>
              </a:ext>
            </a:extLst>
          </p:cNvPr>
          <p:cNvSpPr/>
          <p:nvPr/>
        </p:nvSpPr>
        <p:spPr>
          <a:xfrm>
            <a:off x="0" y="0"/>
            <a:ext cx="9144000" cy="957263"/>
          </a:xfrm>
          <a:prstGeom prst="rect">
            <a:avLst/>
          </a:prstGeom>
          <a:solidFill>
            <a:srgbClr val="0F5494"/>
          </a:solidFill>
          <a:ln>
            <a:solidFill>
              <a:srgbClr val="0F549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eaLnBrk="1" hangingPunct="1">
              <a:defRPr/>
            </a:pPr>
            <a:endParaRPr lang="en-US">
              <a:solidFill>
                <a:srgbClr val="FFFFFF"/>
              </a:solidFill>
              <a:ea typeface="MS PGothic" pitchFamily="34" charset="-128"/>
            </a:endParaRPr>
          </a:p>
        </p:txBody>
      </p:sp>
      <p:pic>
        <p:nvPicPr>
          <p:cNvPr id="2056" name="Picture 17" descr="LOGO CE_Vertical_EN_NEG_quadri_HR">
            <a:extLst>
              <a:ext uri="{FF2B5EF4-FFF2-40B4-BE49-F238E27FC236}">
                <a16:creationId xmlns:a16="http://schemas.microsoft.com/office/drawing/2014/main" id="{4B53A0B9-0B34-4458-88CD-1FD259588FB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7638" y="258763"/>
            <a:ext cx="1436687" cy="1004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7" name="Rectangle 19">
            <a:extLst>
              <a:ext uri="{FF2B5EF4-FFF2-40B4-BE49-F238E27FC236}">
                <a16:creationId xmlns:a16="http://schemas.microsoft.com/office/drawing/2014/main" id="{12BF3BE8-6D2A-4965-972C-15AF64718F8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251325" y="1222375"/>
            <a:ext cx="623888" cy="39688"/>
          </a:xfrm>
          <a:prstGeom prst="rect">
            <a:avLst/>
          </a:prstGeom>
          <a:solidFill>
            <a:srgbClr val="EE8032"/>
          </a:soli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 sz="1200">
              <a:solidFill>
                <a:srgbClr val="0F5494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2058" name="Rectangle 6">
            <a:extLst>
              <a:ext uri="{FF2B5EF4-FFF2-40B4-BE49-F238E27FC236}">
                <a16:creationId xmlns:a16="http://schemas.microsoft.com/office/drawing/2014/main" id="{925D6C66-E272-4D2A-A501-EC7C60C8D0C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267200" y="6575425"/>
            <a:ext cx="622300" cy="290513"/>
          </a:xfrm>
          <a:prstGeom prst="rect">
            <a:avLst/>
          </a:prstGeom>
          <a:solidFill>
            <a:srgbClr val="EE8032"/>
          </a:solidFill>
          <a:ln w="9525">
            <a:solidFill>
              <a:srgbClr val="EE8032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lIns="54000" anchor="ctr"/>
          <a:lstStyle/>
          <a:p>
            <a:pPr defTabSz="457200" eaLnBrk="1" hangingPunct="1">
              <a:defRPr/>
            </a:pPr>
            <a:r>
              <a:rPr lang="fr-BE" sz="900">
                <a:solidFill>
                  <a:srgbClr val="FFFFFF"/>
                </a:solidFill>
                <a:latin typeface="Calibri" pitchFamily="34" charset="0"/>
                <a:ea typeface="MS PGothic" pitchFamily="34" charset="-128"/>
                <a:cs typeface="Arial" charset="0"/>
              </a:rPr>
              <a:t>Regional Policy</a:t>
            </a:r>
            <a:endParaRPr lang="en-GB" sz="900">
              <a:solidFill>
                <a:srgbClr val="FFFFFF"/>
              </a:solidFill>
              <a:latin typeface="Calibri" pitchFamily="34" charset="0"/>
              <a:ea typeface="MS PGothic" pitchFamily="34" charset="-128"/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9035" r:id="rId1"/>
    <p:sldLayoutId id="2147489036" r:id="rId2"/>
    <p:sldLayoutId id="2147489037" r:id="rId3"/>
    <p:sldLayoutId id="2147489038" r:id="rId4"/>
    <p:sldLayoutId id="2147489039" r:id="rId5"/>
    <p:sldLayoutId id="2147489040" r:id="rId6"/>
    <p:sldLayoutId id="2147489041" r:id="rId7"/>
    <p:sldLayoutId id="2147489042" r:id="rId8"/>
    <p:sldLayoutId id="2147489043" r:id="rId9"/>
    <p:sldLayoutId id="2147489044" r:id="rId10"/>
    <p:sldLayoutId id="2147489045" r:id="rId11"/>
  </p:sldLayoutIdLst>
  <p:transition spd="slow"/>
  <p:hf hdr="0" ftr="0" dt="0"/>
  <p:txStyles>
    <p:titleStyle>
      <a:lvl1pPr marL="358775" indent="-358775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+mj-lt"/>
          <a:ea typeface="ＭＳ Ｐゴシック" pitchFamily="34" charset="-128"/>
          <a:cs typeface="ＭＳ Ｐゴシック" charset="0"/>
        </a:defRPr>
      </a:lvl1pPr>
      <a:lvl2pPr marL="358775" indent="-358775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  <a:ea typeface="ＭＳ Ｐゴシック" pitchFamily="34" charset="-128"/>
          <a:cs typeface="ＭＳ Ｐゴシック" charset="0"/>
        </a:defRPr>
      </a:lvl2pPr>
      <a:lvl3pPr marL="358775" indent="-358775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  <a:ea typeface="ＭＳ Ｐゴシック" pitchFamily="34" charset="-128"/>
          <a:cs typeface="ＭＳ Ｐゴシック" charset="0"/>
        </a:defRPr>
      </a:lvl3pPr>
      <a:lvl4pPr marL="358775" indent="-358775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  <a:ea typeface="ＭＳ Ｐゴシック" pitchFamily="34" charset="-128"/>
          <a:cs typeface="ＭＳ Ｐゴシック" charset="0"/>
        </a:defRPr>
      </a:lvl4pPr>
      <a:lvl5pPr marL="358775" indent="-358775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  <a:ea typeface="ＭＳ Ｐゴシック" pitchFamily="34" charset="-128"/>
          <a:cs typeface="ＭＳ Ｐゴシック" charset="0"/>
        </a:defRPr>
      </a:lvl5pPr>
      <a:lvl6pPr marL="815975" algn="l" rtl="0" fontAlgn="base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6pPr>
      <a:lvl7pPr marL="1273175" algn="l" rtl="0" fontAlgn="base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7pPr>
      <a:lvl8pPr marL="1730375" algn="l" rtl="0" fontAlgn="base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8pPr>
      <a:lvl9pPr marL="2187575" algn="l" rtl="0" fontAlgn="base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Char char="•"/>
        <a:defRPr sz="2400" i="1">
          <a:solidFill>
            <a:srgbClr val="0F5494"/>
          </a:solidFill>
          <a:latin typeface="+mn-lt"/>
          <a:ea typeface="ＭＳ Ｐゴシック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9FBA"/>
        </a:buClr>
        <a:buChar char="•"/>
        <a:defRPr sz="2000" b="1">
          <a:solidFill>
            <a:srgbClr val="0F5494"/>
          </a:solidFill>
          <a:latin typeface="+mn-lt"/>
          <a:ea typeface="ＭＳ Ｐゴシック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defRPr sz="1400">
          <a:solidFill>
            <a:srgbClr val="0F5494"/>
          </a:solidFill>
          <a:latin typeface="+mn-lt"/>
          <a:ea typeface="ＭＳ Ｐゴシック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pitchFamily="34" charset="0"/>
          <a:ea typeface="ＭＳ Ｐゴシック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  <a:ea typeface="ＭＳ Ｐゴシック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.png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15" descr="H2020 BACKDRP 3610x1760">
            <a:extLst>
              <a:ext uri="{FF2B5EF4-FFF2-40B4-BE49-F238E27FC236}">
                <a16:creationId xmlns:a16="http://schemas.microsoft.com/office/drawing/2014/main" id="{00076CCF-1818-4B5B-964A-231A2DD68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29225"/>
            <a:ext cx="9217025" cy="160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316056D-334F-43F2-958D-98CB0151DB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81075"/>
            <a:ext cx="9180513" cy="3311525"/>
          </a:xfrm>
          <a:prstGeom prst="rect">
            <a:avLst/>
          </a:prstGeom>
          <a:solidFill>
            <a:srgbClr val="0F5494"/>
          </a:solidFill>
          <a:ln>
            <a:noFill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 defTabSz="457200" eaLnBrk="1" hangingPunct="1">
              <a:defRPr/>
            </a:pPr>
            <a:endParaRPr lang="en-US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40964" name="Rectangle 6">
            <a:extLst>
              <a:ext uri="{FF2B5EF4-FFF2-40B4-BE49-F238E27FC236}">
                <a16:creationId xmlns:a16="http://schemas.microsoft.com/office/drawing/2014/main" id="{08C2E0DC-C811-4D16-8096-1E00A82DF6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6497638"/>
            <a:ext cx="611188" cy="360362"/>
          </a:xfrm>
          <a:prstGeom prst="rect">
            <a:avLst/>
          </a:prstGeom>
          <a:solidFill>
            <a:srgbClr val="00BEFF"/>
          </a:solidFill>
          <a:ln w="9525">
            <a:solidFill>
              <a:srgbClr val="00BEFF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lIns="0" tIns="36000" rIns="54000"/>
          <a:lstStyle/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Research and</a:t>
            </a:r>
          </a:p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Innovation</a:t>
            </a:r>
            <a:endParaRPr lang="en-GB" sz="600" i="1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17413" name="Rectangle 11">
            <a:extLst>
              <a:ext uri="{FF2B5EF4-FFF2-40B4-BE49-F238E27FC236}">
                <a16:creationId xmlns:a16="http://schemas.microsoft.com/office/drawing/2014/main" id="{65AA96CF-3509-4857-AF9E-A17050DDB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3938" y="4533900"/>
            <a:ext cx="5286375" cy="242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 </a:t>
            </a: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r>
              <a:rPr lang="en-GB" altLang="en-US" sz="1400" i="0">
                <a:solidFill>
                  <a:schemeClr val="bg1"/>
                </a:solidFill>
              </a:rPr>
              <a:t> </a:t>
            </a:r>
            <a:br>
              <a:rPr lang="en-GB" altLang="en-US" sz="1400" i="0">
                <a:solidFill>
                  <a:schemeClr val="bg1"/>
                </a:solidFill>
              </a:rPr>
            </a:b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r>
              <a:rPr lang="en-GB" altLang="en-US" sz="1400" i="0">
                <a:solidFill>
                  <a:schemeClr val="bg1"/>
                </a:solidFill>
              </a:rPr>
              <a:t>  </a:t>
            </a:r>
          </a:p>
        </p:txBody>
      </p:sp>
      <p:pic>
        <p:nvPicPr>
          <p:cNvPr id="17414" name="Picture 6" descr="LOGO CE-EN-quadri.eps">
            <a:extLst>
              <a:ext uri="{FF2B5EF4-FFF2-40B4-BE49-F238E27FC236}">
                <a16:creationId xmlns:a16="http://schemas.microsoft.com/office/drawing/2014/main" id="{FB2D3279-AAC9-49A8-9002-293FEDC476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688" y="258763"/>
            <a:ext cx="1436687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5" name="Rectangle 19">
            <a:extLst>
              <a:ext uri="{FF2B5EF4-FFF2-40B4-BE49-F238E27FC236}">
                <a16:creationId xmlns:a16="http://schemas.microsoft.com/office/drawing/2014/main" id="{C863EEA9-2239-4D4E-984F-7CAC0010DE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963" y="1222375"/>
            <a:ext cx="619125" cy="36513"/>
          </a:xfrm>
          <a:prstGeom prst="rect">
            <a:avLst/>
          </a:prstGeom>
          <a:solidFill>
            <a:srgbClr val="00BE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1800" i="0">
              <a:solidFill>
                <a:schemeClr val="tx1"/>
              </a:solidFill>
            </a:endParaRPr>
          </a:p>
        </p:txBody>
      </p:sp>
      <p:sp>
        <p:nvSpPr>
          <p:cNvPr id="17416" name="Slide Number Placeholder 1">
            <a:extLst>
              <a:ext uri="{FF2B5EF4-FFF2-40B4-BE49-F238E27FC236}">
                <a16:creationId xmlns:a16="http://schemas.microsoft.com/office/drawing/2014/main" id="{43E11306-55DB-467C-8B92-3AD027953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3CB9F51E-6EFC-45F2-88B0-5BAA34DB60AE}" type="slidenum">
              <a:rPr lang="en-GB" altLang="en-US" sz="1400" i="0" smtClean="0">
                <a:solidFill>
                  <a:srgbClr val="FFFFFF"/>
                </a:solidFill>
              </a:rPr>
              <a:pPr>
                <a:spcBef>
                  <a:spcPct val="0"/>
                </a:spcBef>
                <a:buClrTx/>
                <a:buFontTx/>
                <a:buNone/>
              </a:pPr>
              <a:t>1</a:t>
            </a:fld>
            <a:endParaRPr lang="en-GB" altLang="en-US" sz="1400" i="0">
              <a:solidFill>
                <a:srgbClr val="FFFFFF"/>
              </a:solidFill>
            </a:endParaRPr>
          </a:p>
        </p:txBody>
      </p:sp>
      <p:pic>
        <p:nvPicPr>
          <p:cNvPr id="17417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095BDDE1-2195-4822-936A-85951F2C8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3" y="5997575"/>
            <a:ext cx="28575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Alcím 1">
            <a:extLst>
              <a:ext uri="{FF2B5EF4-FFF2-40B4-BE49-F238E27FC236}">
                <a16:creationId xmlns:a16="http://schemas.microsoft.com/office/drawing/2014/main" id="{8A5305E1-AF37-41FD-8C96-299DFE11D9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/>
            </a:pPr>
            <a:endParaRPr lang="hu-HU"/>
          </a:p>
        </p:txBody>
      </p:sp>
      <p:pic>
        <p:nvPicPr>
          <p:cNvPr id="17419" name="Kép 4">
            <a:extLst>
              <a:ext uri="{FF2B5EF4-FFF2-40B4-BE49-F238E27FC236}">
                <a16:creationId xmlns:a16="http://schemas.microsoft.com/office/drawing/2014/main" id="{0C593F5E-DFC1-46F6-9D4F-FE840BC46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81075"/>
            <a:ext cx="9155113" cy="424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Number Placeholder 3">
            <a:extLst>
              <a:ext uri="{FF2B5EF4-FFF2-40B4-BE49-F238E27FC236}">
                <a16:creationId xmlns:a16="http://schemas.microsoft.com/office/drawing/2014/main" id="{1BA6CD82-648B-4480-8649-08DDEA211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146F5D70-C0F4-40DC-94F9-22A416F03DE8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2771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AA6E109A-C327-409E-B148-7DF9ED9DC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6092825"/>
            <a:ext cx="28575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2" name="Szövegdoboz 5">
            <a:extLst>
              <a:ext uri="{FF2B5EF4-FFF2-40B4-BE49-F238E27FC236}">
                <a16:creationId xmlns:a16="http://schemas.microsoft.com/office/drawing/2014/main" id="{9D0AF490-C521-4230-9D63-33ADD1960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268413"/>
            <a:ext cx="8362950" cy="985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ro-RO" altLang="hu-HU" sz="2000" b="1" i="0">
                <a:solidFill>
                  <a:schemeClr val="tx1"/>
                </a:solidFill>
              </a:rPr>
              <a:t>Tervezett és/vagy megvalósított okos város fejlesztések országos toplistája:</a:t>
            </a:r>
          </a:p>
          <a:p>
            <a:pPr>
              <a:spcBef>
                <a:spcPct val="0"/>
              </a:spcBef>
              <a:buClrTx/>
              <a:buFontTx/>
              <a:buNone/>
            </a:pPr>
            <a:endParaRPr lang="ro-RO" altLang="hu-HU" sz="1800" i="0">
              <a:solidFill>
                <a:schemeClr val="tx1"/>
              </a:solidFill>
            </a:endParaRPr>
          </a:p>
        </p:txBody>
      </p:sp>
      <p:pic>
        <p:nvPicPr>
          <p:cNvPr id="32773" name="Kép 1">
            <a:extLst>
              <a:ext uri="{FF2B5EF4-FFF2-40B4-BE49-F238E27FC236}">
                <a16:creationId xmlns:a16="http://schemas.microsoft.com/office/drawing/2014/main" id="{A2A83564-A0B2-4229-A6C0-CDDA319C3E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7788" y="1989138"/>
            <a:ext cx="6448425" cy="3960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3">
            <a:extLst>
              <a:ext uri="{FF2B5EF4-FFF2-40B4-BE49-F238E27FC236}">
                <a16:creationId xmlns:a16="http://schemas.microsoft.com/office/drawing/2014/main" id="{7F69A736-BCB7-4340-B1BE-C3F16F65E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DCBBBC87-2C99-47D1-ABE4-C518EAD9BEC1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3795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F0849073-7E2B-4B6E-96EC-0F8C9BDE5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6092825"/>
            <a:ext cx="28575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Szövegdoboz 5">
            <a:extLst>
              <a:ext uri="{FF2B5EF4-FFF2-40B4-BE49-F238E27FC236}">
                <a16:creationId xmlns:a16="http://schemas.microsoft.com/office/drawing/2014/main" id="{2B96900A-9FB4-4536-A74D-5924718CC2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268413"/>
            <a:ext cx="8362950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ro-RO" altLang="hu-HU" sz="2000" b="1" i="0">
                <a:solidFill>
                  <a:schemeClr val="tx1"/>
                </a:solidFill>
              </a:rPr>
              <a:t>Romániai okos város projektek összetevőire lebontva :</a:t>
            </a:r>
          </a:p>
          <a:p>
            <a:pPr>
              <a:spcBef>
                <a:spcPct val="0"/>
              </a:spcBef>
              <a:buClrTx/>
              <a:buFontTx/>
              <a:buNone/>
            </a:pPr>
            <a:endParaRPr lang="ro-RO" altLang="hu-HU" sz="1800" i="0">
              <a:solidFill>
                <a:schemeClr val="tx1"/>
              </a:solidFill>
            </a:endParaRPr>
          </a:p>
        </p:txBody>
      </p:sp>
      <p:pic>
        <p:nvPicPr>
          <p:cNvPr id="33797" name="Kép 2">
            <a:extLst>
              <a:ext uri="{FF2B5EF4-FFF2-40B4-BE49-F238E27FC236}">
                <a16:creationId xmlns:a16="http://schemas.microsoft.com/office/drawing/2014/main" id="{965E9C80-D350-4225-81E4-44E9EF0F1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913" y="2205038"/>
            <a:ext cx="6408737" cy="3744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Number Placeholder 3">
            <a:extLst>
              <a:ext uri="{FF2B5EF4-FFF2-40B4-BE49-F238E27FC236}">
                <a16:creationId xmlns:a16="http://schemas.microsoft.com/office/drawing/2014/main" id="{E01383FA-2CD5-493C-9902-DAFB7439D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4189898-FF72-4B9C-8503-032406C321B7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4819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C9D6BDBC-B538-41BF-A604-07DD2BCCF1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6092825"/>
            <a:ext cx="28575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0" name="Szövegdoboz 5">
            <a:extLst>
              <a:ext uri="{FF2B5EF4-FFF2-40B4-BE49-F238E27FC236}">
                <a16:creationId xmlns:a16="http://schemas.microsoft.com/office/drawing/2014/main" id="{2D5C7A04-EF5F-4361-8DE3-BA13217536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268413"/>
            <a:ext cx="8362950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ro-RO" altLang="hu-HU" sz="2000" b="1" i="0">
                <a:solidFill>
                  <a:schemeClr val="tx1"/>
                </a:solidFill>
              </a:rPr>
              <a:t>Smart Governance (Okos Kormányzás):</a:t>
            </a:r>
          </a:p>
          <a:p>
            <a:pPr>
              <a:spcBef>
                <a:spcPct val="0"/>
              </a:spcBef>
              <a:buClrTx/>
              <a:buFontTx/>
              <a:buNone/>
            </a:pPr>
            <a:endParaRPr lang="ro-RO" altLang="hu-HU" sz="1800" i="0">
              <a:solidFill>
                <a:schemeClr val="tx1"/>
              </a:solidFill>
            </a:endParaRPr>
          </a:p>
        </p:txBody>
      </p:sp>
      <p:pic>
        <p:nvPicPr>
          <p:cNvPr id="34821" name="Kép 1">
            <a:extLst>
              <a:ext uri="{FF2B5EF4-FFF2-40B4-BE49-F238E27FC236}">
                <a16:creationId xmlns:a16="http://schemas.microsoft.com/office/drawing/2014/main" id="{7ECDF753-833C-4FE3-8A3D-8564213EF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1844675"/>
            <a:ext cx="5021262" cy="223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2" name="Kép 3">
            <a:extLst>
              <a:ext uri="{FF2B5EF4-FFF2-40B4-BE49-F238E27FC236}">
                <a16:creationId xmlns:a16="http://schemas.microsoft.com/office/drawing/2014/main" id="{D0224213-68AB-404B-9DFB-4AD1C89372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75" y="4114800"/>
            <a:ext cx="7689850" cy="190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Number Placeholder 3">
            <a:extLst>
              <a:ext uri="{FF2B5EF4-FFF2-40B4-BE49-F238E27FC236}">
                <a16:creationId xmlns:a16="http://schemas.microsoft.com/office/drawing/2014/main" id="{D06335F1-23E9-4BC3-9AAC-E618A0CF4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6DE761FD-14CF-4938-81C2-B3869B39EE43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5843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24CCCDFA-FF33-46BA-8632-6DD01CAA6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6092825"/>
            <a:ext cx="28575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4" name="Szövegdoboz 5">
            <a:extLst>
              <a:ext uri="{FF2B5EF4-FFF2-40B4-BE49-F238E27FC236}">
                <a16:creationId xmlns:a16="http://schemas.microsoft.com/office/drawing/2014/main" id="{70833092-263A-4127-AE0E-3286CD55C1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268413"/>
            <a:ext cx="8362950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ro-RO" altLang="hu-HU" sz="2000" b="1" i="0">
                <a:solidFill>
                  <a:schemeClr val="tx1"/>
                </a:solidFill>
              </a:rPr>
              <a:t>Smart Living (Okos Életkörülmények, életminőség):</a:t>
            </a:r>
          </a:p>
          <a:p>
            <a:pPr>
              <a:spcBef>
                <a:spcPct val="0"/>
              </a:spcBef>
              <a:buClrTx/>
              <a:buFontTx/>
              <a:buNone/>
            </a:pPr>
            <a:endParaRPr lang="ro-RO" altLang="hu-HU" sz="1800" i="0">
              <a:solidFill>
                <a:schemeClr val="tx1"/>
              </a:solidFill>
            </a:endParaRPr>
          </a:p>
        </p:txBody>
      </p:sp>
      <p:pic>
        <p:nvPicPr>
          <p:cNvPr id="35845" name="Kép 2">
            <a:extLst>
              <a:ext uri="{FF2B5EF4-FFF2-40B4-BE49-F238E27FC236}">
                <a16:creationId xmlns:a16="http://schemas.microsoft.com/office/drawing/2014/main" id="{C58B1E0C-53A6-4E33-A1A6-57B9A36A3F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700213"/>
            <a:ext cx="4675188" cy="258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6" name="Kép 3">
            <a:extLst>
              <a:ext uri="{FF2B5EF4-FFF2-40B4-BE49-F238E27FC236}">
                <a16:creationId xmlns:a16="http://schemas.microsoft.com/office/drawing/2014/main" id="{959B9130-A5B8-4E51-9E90-A375BB6417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063" y="4581525"/>
            <a:ext cx="7635875" cy="136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Number Placeholder 3">
            <a:extLst>
              <a:ext uri="{FF2B5EF4-FFF2-40B4-BE49-F238E27FC236}">
                <a16:creationId xmlns:a16="http://schemas.microsoft.com/office/drawing/2014/main" id="{12BE8E98-9DE7-4701-B475-BD3E61D56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D42A4B6-6370-499C-A8CA-608924D1BBC9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6867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C8BBA2E1-54C1-4C96-AE85-F91AD61F3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6092825"/>
            <a:ext cx="28575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Szövegdoboz 5">
            <a:extLst>
              <a:ext uri="{FF2B5EF4-FFF2-40B4-BE49-F238E27FC236}">
                <a16:creationId xmlns:a16="http://schemas.microsoft.com/office/drawing/2014/main" id="{F1000191-D16C-46E1-B20F-DA196701BB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268413"/>
            <a:ext cx="8362950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ro-RO" altLang="hu-HU" sz="2000" b="1" i="0">
                <a:solidFill>
                  <a:schemeClr val="tx1"/>
                </a:solidFill>
              </a:rPr>
              <a:t>Smart Economy (Okos gazdaság):</a:t>
            </a:r>
          </a:p>
          <a:p>
            <a:pPr>
              <a:spcBef>
                <a:spcPct val="0"/>
              </a:spcBef>
              <a:buClrTx/>
              <a:buFontTx/>
              <a:buNone/>
            </a:pPr>
            <a:endParaRPr lang="ro-RO" altLang="hu-HU" sz="1800" i="0">
              <a:solidFill>
                <a:schemeClr val="tx1"/>
              </a:solidFill>
            </a:endParaRPr>
          </a:p>
        </p:txBody>
      </p:sp>
      <p:pic>
        <p:nvPicPr>
          <p:cNvPr id="36869" name="Kép 1">
            <a:extLst>
              <a:ext uri="{FF2B5EF4-FFF2-40B4-BE49-F238E27FC236}">
                <a16:creationId xmlns:a16="http://schemas.microsoft.com/office/drawing/2014/main" id="{B0E344DA-0F42-4309-9DB7-2C2FB5CF9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00" y="1773238"/>
            <a:ext cx="4535488" cy="2376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70" name="Kép 3">
            <a:extLst>
              <a:ext uri="{FF2B5EF4-FFF2-40B4-BE49-F238E27FC236}">
                <a16:creationId xmlns:a16="http://schemas.microsoft.com/office/drawing/2014/main" id="{D58561EB-E23B-44F0-8279-37FC8768EA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88" y="4652963"/>
            <a:ext cx="7896225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Number Placeholder 3">
            <a:extLst>
              <a:ext uri="{FF2B5EF4-FFF2-40B4-BE49-F238E27FC236}">
                <a16:creationId xmlns:a16="http://schemas.microsoft.com/office/drawing/2014/main" id="{E16B37BC-176B-491B-81A5-39BFA0165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0535E420-0962-4D86-B9AF-AB35865267B5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7891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0DFFE64D-39F2-4049-ACEC-BB5B90A31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6092825"/>
            <a:ext cx="28575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2" name="Szövegdoboz 5">
            <a:extLst>
              <a:ext uri="{FF2B5EF4-FFF2-40B4-BE49-F238E27FC236}">
                <a16:creationId xmlns:a16="http://schemas.microsoft.com/office/drawing/2014/main" id="{26D24DCD-C64E-4255-A6E1-0EB871D192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268413"/>
            <a:ext cx="8362950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ro-RO" altLang="hu-HU" sz="2000" b="1" i="0">
                <a:solidFill>
                  <a:schemeClr val="tx1"/>
                </a:solidFill>
              </a:rPr>
              <a:t>Smart Mobility (Okos közlekedés):</a:t>
            </a:r>
          </a:p>
          <a:p>
            <a:pPr>
              <a:spcBef>
                <a:spcPct val="0"/>
              </a:spcBef>
              <a:buClrTx/>
              <a:buFontTx/>
              <a:buNone/>
            </a:pPr>
            <a:endParaRPr lang="ro-RO" altLang="hu-HU" sz="1800" i="0">
              <a:solidFill>
                <a:schemeClr val="tx1"/>
              </a:solidFill>
            </a:endParaRPr>
          </a:p>
        </p:txBody>
      </p:sp>
      <p:pic>
        <p:nvPicPr>
          <p:cNvPr id="37893" name="Kép 2">
            <a:extLst>
              <a:ext uri="{FF2B5EF4-FFF2-40B4-BE49-F238E27FC236}">
                <a16:creationId xmlns:a16="http://schemas.microsoft.com/office/drawing/2014/main" id="{E5AA13F6-F88F-487B-BA83-0BCD4B6D2E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575" y="1700213"/>
            <a:ext cx="4464050" cy="2449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4" name="Kép 3">
            <a:extLst>
              <a:ext uri="{FF2B5EF4-FFF2-40B4-BE49-F238E27FC236}">
                <a16:creationId xmlns:a16="http://schemas.microsoft.com/office/drawing/2014/main" id="{7015C0EA-949D-455C-AC86-EFB9897263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063" y="4149725"/>
            <a:ext cx="7635875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Number Placeholder 3">
            <a:extLst>
              <a:ext uri="{FF2B5EF4-FFF2-40B4-BE49-F238E27FC236}">
                <a16:creationId xmlns:a16="http://schemas.microsoft.com/office/drawing/2014/main" id="{0F1EAE4E-9162-48D3-9B83-1FD0258EB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86EAD1B-AFBE-4ECE-9376-4FB501A6D706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8915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A2C4AD99-E5C3-4AFE-A056-6CA5950A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6092825"/>
            <a:ext cx="28575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6" name="Szövegdoboz 5">
            <a:extLst>
              <a:ext uri="{FF2B5EF4-FFF2-40B4-BE49-F238E27FC236}">
                <a16:creationId xmlns:a16="http://schemas.microsoft.com/office/drawing/2014/main" id="{F7F672AF-3B36-410B-80BB-7D466B0AA4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268413"/>
            <a:ext cx="8362950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ro-RO" altLang="hu-HU" sz="2000" b="1" i="0">
                <a:solidFill>
                  <a:schemeClr val="tx1"/>
                </a:solidFill>
              </a:rPr>
              <a:t>Smart Poeple (Okos emberek):</a:t>
            </a:r>
          </a:p>
          <a:p>
            <a:pPr>
              <a:spcBef>
                <a:spcPct val="0"/>
              </a:spcBef>
              <a:buClrTx/>
              <a:buFontTx/>
              <a:buNone/>
            </a:pPr>
            <a:endParaRPr lang="ro-RO" altLang="hu-HU" sz="1800" i="0">
              <a:solidFill>
                <a:schemeClr val="tx1"/>
              </a:solidFill>
            </a:endParaRPr>
          </a:p>
        </p:txBody>
      </p:sp>
      <p:pic>
        <p:nvPicPr>
          <p:cNvPr id="38917" name="Kép 3">
            <a:extLst>
              <a:ext uri="{FF2B5EF4-FFF2-40B4-BE49-F238E27FC236}">
                <a16:creationId xmlns:a16="http://schemas.microsoft.com/office/drawing/2014/main" id="{BDCD86C5-9D6B-414B-987E-130ADDE40B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313" y="1844675"/>
            <a:ext cx="5183187" cy="294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8" name="Kép 6">
            <a:extLst>
              <a:ext uri="{FF2B5EF4-FFF2-40B4-BE49-F238E27FC236}">
                <a16:creationId xmlns:a16="http://schemas.microsoft.com/office/drawing/2014/main" id="{4812890E-6182-46B7-B7A8-F7CCD4DFE1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388" y="4868863"/>
            <a:ext cx="7635875" cy="1081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Number Placeholder 3">
            <a:extLst>
              <a:ext uri="{FF2B5EF4-FFF2-40B4-BE49-F238E27FC236}">
                <a16:creationId xmlns:a16="http://schemas.microsoft.com/office/drawing/2014/main" id="{4F669779-4C40-4624-AA23-3C32B804E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312299DE-E26C-4045-811F-0B652E0EA84D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9939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EBD0A3B3-A80F-463E-BD27-B5A448BF6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6092825"/>
            <a:ext cx="28575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0" name="Szövegdoboz 5">
            <a:extLst>
              <a:ext uri="{FF2B5EF4-FFF2-40B4-BE49-F238E27FC236}">
                <a16:creationId xmlns:a16="http://schemas.microsoft.com/office/drawing/2014/main" id="{BC0D70A3-CC93-42BD-B205-1E3E3A1959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268413"/>
            <a:ext cx="8362950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ro-RO" altLang="hu-HU" sz="2000" b="1" i="0">
                <a:solidFill>
                  <a:schemeClr val="tx1"/>
                </a:solidFill>
              </a:rPr>
              <a:t>Smart Enviroment (Okos környezet):</a:t>
            </a:r>
          </a:p>
          <a:p>
            <a:pPr>
              <a:spcBef>
                <a:spcPct val="0"/>
              </a:spcBef>
              <a:buClrTx/>
              <a:buFontTx/>
              <a:buNone/>
            </a:pPr>
            <a:endParaRPr lang="ro-RO" altLang="hu-HU" sz="1800" i="0">
              <a:solidFill>
                <a:schemeClr val="tx1"/>
              </a:solidFill>
            </a:endParaRPr>
          </a:p>
        </p:txBody>
      </p:sp>
      <p:pic>
        <p:nvPicPr>
          <p:cNvPr id="39941" name="Kép 1">
            <a:extLst>
              <a:ext uri="{FF2B5EF4-FFF2-40B4-BE49-F238E27FC236}">
                <a16:creationId xmlns:a16="http://schemas.microsoft.com/office/drawing/2014/main" id="{D7500F73-F9ED-4456-8B40-23B23B4DB0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1628775"/>
            <a:ext cx="5600700" cy="295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42" name="Kép 2">
            <a:extLst>
              <a:ext uri="{FF2B5EF4-FFF2-40B4-BE49-F238E27FC236}">
                <a16:creationId xmlns:a16="http://schemas.microsoft.com/office/drawing/2014/main" id="{FB0EDD85-779E-40B6-A93A-B518E6585C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363" y="4581525"/>
            <a:ext cx="7661275" cy="151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1C2F7E5-9C8E-4943-93EB-2A97D7010D56}"/>
              </a:ext>
            </a:extLst>
          </p:cNvPr>
          <p:cNvSpPr/>
          <p:nvPr/>
        </p:nvSpPr>
        <p:spPr bwMode="auto">
          <a:xfrm rot="16200000">
            <a:off x="-1673147" y="3886063"/>
            <a:ext cx="4747987" cy="1080122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innerShdw blurRad="114300" dist="12700">
              <a:schemeClr val="bg1"/>
            </a:innerShdw>
          </a:effectLst>
        </p:spPr>
        <p:txBody>
          <a:bodyPr lIns="90000" tIns="46800" rIns="90000" bIns="46800" anchor="ctr"/>
          <a:lstStyle>
            <a:lvl1pPr marL="3175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 eaLnBrk="1" hangingPunct="1">
              <a:defRPr/>
            </a:pPr>
            <a:r>
              <a:rPr lang="de-DE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E</a:t>
            </a:r>
            <a:r>
              <a:rPr lang="hu-HU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rdély</a:t>
            </a:r>
            <a:r>
              <a:rPr lang="de-DE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 20</a:t>
            </a:r>
            <a:r>
              <a:rPr lang="hu-HU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charset="0"/>
              </a:rPr>
              <a:t>20</a:t>
            </a:r>
            <a:endParaRPr lang="de-DE" sz="24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cs typeface="Arial" charset="0"/>
            </a:endParaRPr>
          </a:p>
          <a:p>
            <a:pPr algn="ctr" eaLnBrk="1" hangingPunct="1">
              <a:defRPr/>
            </a:pPr>
            <a:endParaRPr lang="de-DE" sz="1400" b="1" dirty="0">
              <a:solidFill>
                <a:schemeClr val="bg1"/>
              </a:solidFill>
              <a:cs typeface="Arial" charset="0"/>
            </a:endParaRPr>
          </a:p>
          <a:p>
            <a:pPr algn="ctr" eaLnBrk="1" hangingPunct="1">
              <a:defRPr/>
            </a:pPr>
            <a:endParaRPr lang="en-GB" sz="2000" b="1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8CB5058-A76F-4F59-A90F-A1A0632F5E96}"/>
              </a:ext>
            </a:extLst>
          </p:cNvPr>
          <p:cNvSpPr/>
          <p:nvPr/>
        </p:nvSpPr>
        <p:spPr bwMode="auto">
          <a:xfrm rot="16200000">
            <a:off x="294542" y="5823414"/>
            <a:ext cx="1358410" cy="417709"/>
          </a:xfrm>
          <a:prstGeom prst="roundRect">
            <a:avLst>
              <a:gd name="adj" fmla="val 40252"/>
            </a:avLst>
          </a:prstGeom>
          <a:solidFill>
            <a:srgbClr val="740000"/>
          </a:solidFill>
          <a:ln>
            <a:noFill/>
          </a:ln>
          <a:effectLst>
            <a:innerShdw blurRad="114300">
              <a:schemeClr val="bg1"/>
            </a:innerShdw>
          </a:effectLst>
        </p:spPr>
        <p:txBody>
          <a:bodyPr lIns="90000" tIns="46800" rIns="90000" bIns="46800" anchor="ctr"/>
          <a:lstStyle>
            <a:lvl1pPr marL="3175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 eaLnBrk="1" hangingPunct="1">
              <a:defRPr/>
            </a:pPr>
            <a:r>
              <a:rPr lang="de-DE" sz="1600" b="1" dirty="0">
                <a:solidFill>
                  <a:schemeClr val="bg1"/>
                </a:solidFill>
                <a:cs typeface="Arial" charset="0"/>
              </a:rPr>
              <a:t>in</a:t>
            </a:r>
            <a:r>
              <a:rPr lang="hu-HU" sz="1600" b="1" dirty="0">
                <a:solidFill>
                  <a:schemeClr val="bg1"/>
                </a:solidFill>
                <a:cs typeface="Arial" charset="0"/>
              </a:rPr>
              <a:t>k</a:t>
            </a:r>
            <a:r>
              <a:rPr lang="de-DE" sz="1600" b="1" dirty="0" err="1">
                <a:solidFill>
                  <a:schemeClr val="bg1"/>
                </a:solidFill>
                <a:cs typeface="Arial" charset="0"/>
              </a:rPr>
              <a:t>lu</a:t>
            </a:r>
            <a:r>
              <a:rPr lang="hu-HU" sz="1600" b="1" dirty="0" err="1">
                <a:solidFill>
                  <a:schemeClr val="bg1"/>
                </a:solidFill>
                <a:cs typeface="Arial" charset="0"/>
              </a:rPr>
              <a:t>zív</a:t>
            </a:r>
            <a:endParaRPr lang="en-GB" sz="2400" b="1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4C499BD-12C1-459B-B57A-FC2C4CB0AB75}"/>
              </a:ext>
            </a:extLst>
          </p:cNvPr>
          <p:cNvSpPr/>
          <p:nvPr/>
        </p:nvSpPr>
        <p:spPr bwMode="auto">
          <a:xfrm rot="16200000">
            <a:off x="158385" y="4328846"/>
            <a:ext cx="1618890" cy="429544"/>
          </a:xfrm>
          <a:prstGeom prst="roundRect">
            <a:avLst>
              <a:gd name="adj" fmla="val 42085"/>
            </a:avLst>
          </a:prstGeom>
          <a:solidFill>
            <a:srgbClr val="006600"/>
          </a:solidFill>
          <a:ln>
            <a:noFill/>
          </a:ln>
          <a:effectLst>
            <a:innerShdw blurRad="114300">
              <a:schemeClr val="bg1"/>
            </a:innerShdw>
          </a:effectLst>
        </p:spPr>
        <p:txBody>
          <a:bodyPr lIns="90000" tIns="46800" rIns="90000" bIns="46800" anchor="ctr"/>
          <a:lstStyle>
            <a:lvl1pPr marL="3175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 eaLnBrk="1" hangingPunct="1">
              <a:defRPr/>
            </a:pPr>
            <a:r>
              <a:rPr lang="hu-HU" sz="1400" b="1" dirty="0">
                <a:solidFill>
                  <a:schemeClr val="bg1"/>
                </a:solidFill>
                <a:cs typeface="Arial" charset="0"/>
              </a:rPr>
              <a:t>fenntartható</a:t>
            </a:r>
            <a:endParaRPr lang="en-GB" sz="1400" b="1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89250A9-6264-4D8F-A6B7-1BA8DD27CCF7}"/>
              </a:ext>
            </a:extLst>
          </p:cNvPr>
          <p:cNvSpPr/>
          <p:nvPr/>
        </p:nvSpPr>
        <p:spPr bwMode="auto">
          <a:xfrm rot="16200000">
            <a:off x="139252" y="2639494"/>
            <a:ext cx="1656183" cy="428568"/>
          </a:xfrm>
          <a:prstGeom prst="roundRect">
            <a:avLst>
              <a:gd name="adj" fmla="val 40522"/>
            </a:avLst>
          </a:prstGeom>
          <a:solidFill>
            <a:srgbClr val="7030A0"/>
          </a:solidFill>
          <a:ln>
            <a:noFill/>
          </a:ln>
          <a:effectLst>
            <a:innerShdw blurRad="114300">
              <a:schemeClr val="bg1"/>
            </a:innerShdw>
          </a:effectLst>
        </p:spPr>
        <p:txBody>
          <a:bodyPr lIns="90000" tIns="46800" rIns="90000" bIns="46800" anchor="ctr"/>
          <a:lstStyle>
            <a:lvl1pPr marL="3175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 eaLnBrk="1" hangingPunct="1">
              <a:defRPr/>
            </a:pPr>
            <a:r>
              <a:rPr lang="hu-HU" sz="1600" b="1" dirty="0">
                <a:solidFill>
                  <a:schemeClr val="bg1"/>
                </a:solidFill>
                <a:cs typeface="Arial" charset="0"/>
              </a:rPr>
              <a:t>okos</a:t>
            </a:r>
            <a:endParaRPr lang="en-GB" sz="2400" b="1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540DBB-74B3-4EB8-A48D-C1E60D1984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338" y="1260475"/>
            <a:ext cx="8983662" cy="792163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marL="358775" indent="-358775" eaLnBrk="0" hangingPunct="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defRPr/>
            </a:pPr>
            <a:r>
              <a:rPr lang="en-GB" sz="2000" b="1" dirty="0"/>
              <a:t> </a:t>
            </a:r>
            <a:r>
              <a:rPr lang="hu-HU" b="1" dirty="0">
                <a:solidFill>
                  <a:srgbClr val="000099"/>
                </a:solidFill>
              </a:rPr>
              <a:t>Hol tart az erdélyi városokban az okosodás?</a:t>
            </a:r>
            <a:endParaRPr lang="fr-BE" b="1" dirty="0">
              <a:solidFill>
                <a:srgbClr val="000099"/>
              </a:solidFill>
            </a:endParaRPr>
          </a:p>
          <a:p>
            <a:pPr>
              <a:defRPr/>
            </a:pPr>
            <a:endParaRPr lang="es-ES" b="1" u="sng" dirty="0">
              <a:solidFill>
                <a:srgbClr val="0066CC"/>
              </a:solidFill>
              <a:latin typeface="+mn-lt"/>
            </a:endParaRPr>
          </a:p>
        </p:txBody>
      </p:sp>
      <p:sp>
        <p:nvSpPr>
          <p:cNvPr id="53264" name="Rectangle 6">
            <a:extLst>
              <a:ext uri="{FF2B5EF4-FFF2-40B4-BE49-F238E27FC236}">
                <a16:creationId xmlns:a16="http://schemas.microsoft.com/office/drawing/2014/main" id="{0E0F05B0-5688-487F-AB04-44BCD79B3B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5600" y="6570663"/>
            <a:ext cx="865188" cy="360362"/>
          </a:xfrm>
          <a:prstGeom prst="rect">
            <a:avLst/>
          </a:prstGeom>
          <a:solidFill>
            <a:srgbClr val="00BEFF"/>
          </a:solidFill>
          <a:ln w="9525">
            <a:solidFill>
              <a:srgbClr val="00BEFF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lIns="0" tIns="36000" rIns="54000"/>
          <a:lstStyle/>
          <a:p>
            <a:pPr algn="ctr" defTabSz="457200" eaLnBrk="1" hangingPunct="1">
              <a:defRPr/>
            </a:pPr>
            <a:r>
              <a:rPr lang="en-IE" sz="600" i="1" dirty="0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</a:t>
            </a:r>
            <a:r>
              <a:rPr lang="en-IE" sz="900" i="1" dirty="0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Research and</a:t>
            </a:r>
          </a:p>
          <a:p>
            <a:pPr algn="ctr" defTabSz="457200" eaLnBrk="1" hangingPunct="1">
              <a:defRPr/>
            </a:pPr>
            <a:r>
              <a:rPr lang="en-IE" sz="900" i="1" dirty="0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Innovation</a:t>
            </a:r>
            <a:endParaRPr lang="en-GB" sz="900" i="1" dirty="0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40976" name="Slide Number Placeholder 1">
            <a:extLst>
              <a:ext uri="{FF2B5EF4-FFF2-40B4-BE49-F238E27FC236}">
                <a16:creationId xmlns:a16="http://schemas.microsoft.com/office/drawing/2014/main" id="{E924678C-C1D3-4EFA-B404-B298E69A7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8F85E16A-7F47-409F-B64A-691D37D82791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EACEF4D-61DE-4246-A024-DDE7AA1C2164}"/>
              </a:ext>
            </a:extLst>
          </p:cNvPr>
          <p:cNvSpPr txBox="1">
            <a:spLocks/>
          </p:cNvSpPr>
          <p:nvPr/>
        </p:nvSpPr>
        <p:spPr bwMode="auto">
          <a:xfrm>
            <a:off x="5292725" y="115888"/>
            <a:ext cx="3671888" cy="720725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marL="358775" indent="-358775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>
              <a:defRPr/>
            </a:pPr>
            <a:r>
              <a:rPr lang="fr-BE" sz="2800" b="1" dirty="0" err="1">
                <a:solidFill>
                  <a:schemeClr val="bg1"/>
                </a:solidFill>
              </a:rPr>
              <a:t>Cohesion</a:t>
            </a:r>
            <a:r>
              <a:rPr lang="fr-BE" sz="2800" b="1" dirty="0">
                <a:solidFill>
                  <a:schemeClr val="bg1"/>
                </a:solidFill>
              </a:rPr>
              <a:t> Policy (2014-2020)</a:t>
            </a:r>
            <a:endParaRPr lang="en-GB" sz="2800" b="1" dirty="0">
              <a:solidFill>
                <a:schemeClr val="bg1"/>
              </a:solidFill>
            </a:endParaRPr>
          </a:p>
        </p:txBody>
      </p:sp>
      <p:pic>
        <p:nvPicPr>
          <p:cNvPr id="40978" name="Picture 2" descr="KapcsolÃ³dÃ³ kÃ©p">
            <a:extLst>
              <a:ext uri="{FF2B5EF4-FFF2-40B4-BE49-F238E27FC236}">
                <a16:creationId xmlns:a16="http://schemas.microsoft.com/office/drawing/2014/main" id="{24357624-540F-4908-88B2-88F84AE47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50" y="2276475"/>
            <a:ext cx="7283450" cy="417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15" descr="H2020 BACKDRP 3610x1760">
            <a:extLst>
              <a:ext uri="{FF2B5EF4-FFF2-40B4-BE49-F238E27FC236}">
                <a16:creationId xmlns:a16="http://schemas.microsoft.com/office/drawing/2014/main" id="{8EF1DD73-2E19-4F1B-B084-D58A873CE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92600"/>
            <a:ext cx="9217025" cy="256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EF48DBE-F691-426D-AFB6-028D9EEE0D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8" y="1052513"/>
            <a:ext cx="9180512" cy="3311525"/>
          </a:xfrm>
          <a:prstGeom prst="rect">
            <a:avLst/>
          </a:prstGeom>
          <a:solidFill>
            <a:srgbClr val="0F5494"/>
          </a:solidFill>
          <a:ln>
            <a:noFill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 defTabSz="457200" eaLnBrk="1" hangingPunct="1">
              <a:defRPr/>
            </a:pPr>
            <a:endParaRPr lang="en-US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40964" name="Rectangle 6">
            <a:extLst>
              <a:ext uri="{FF2B5EF4-FFF2-40B4-BE49-F238E27FC236}">
                <a16:creationId xmlns:a16="http://schemas.microsoft.com/office/drawing/2014/main" id="{5C3F3DA3-59EA-459F-9449-45376C27BB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6497638"/>
            <a:ext cx="611188" cy="360362"/>
          </a:xfrm>
          <a:prstGeom prst="rect">
            <a:avLst/>
          </a:prstGeom>
          <a:solidFill>
            <a:srgbClr val="00BEFF"/>
          </a:solidFill>
          <a:ln w="9525">
            <a:solidFill>
              <a:srgbClr val="00BEFF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lIns="0" tIns="36000" rIns="54000"/>
          <a:lstStyle/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Research and</a:t>
            </a:r>
          </a:p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Innovation</a:t>
            </a:r>
            <a:endParaRPr lang="en-GB" sz="600" i="1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40965" name="Rectangle 6">
            <a:extLst>
              <a:ext uri="{FF2B5EF4-FFF2-40B4-BE49-F238E27FC236}">
                <a16:creationId xmlns:a16="http://schemas.microsoft.com/office/drawing/2014/main" id="{C73F9C83-F183-462D-988F-EC97DB1DABC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755650" y="2349500"/>
            <a:ext cx="8029575" cy="649288"/>
          </a:xfrm>
        </p:spPr>
        <p:txBody>
          <a:bodyPr/>
          <a:lstStyle/>
          <a:p>
            <a:pPr algn="ctr" eaLnBrk="1" hangingPunct="1">
              <a:defRPr/>
            </a:pPr>
            <a:r>
              <a:rPr lang="fr-BE" dirty="0">
                <a:solidFill>
                  <a:srgbClr val="FFD624"/>
                </a:solidFill>
                <a:ea typeface="MS PGothic" pitchFamily="34" charset="-128"/>
              </a:rPr>
              <a:t>     </a:t>
            </a:r>
            <a:r>
              <a:rPr lang="hu-HU" dirty="0">
                <a:solidFill>
                  <a:srgbClr val="FFD624"/>
                </a:solidFill>
                <a:ea typeface="MS PGothic" pitchFamily="34" charset="-128"/>
              </a:rPr>
              <a:t>Köszönöm a figyelmet</a:t>
            </a:r>
            <a:r>
              <a:rPr lang="fr-BE" dirty="0">
                <a:solidFill>
                  <a:srgbClr val="FFD624"/>
                </a:solidFill>
                <a:ea typeface="MS PGothic" pitchFamily="34" charset="-128"/>
              </a:rPr>
              <a:t>!</a:t>
            </a:r>
          </a:p>
          <a:p>
            <a:pPr algn="ctr" eaLnBrk="1" hangingPunct="1">
              <a:defRPr/>
            </a:pPr>
            <a:endParaRPr lang="fr-BE" dirty="0">
              <a:solidFill>
                <a:srgbClr val="FFD624"/>
              </a:solidFill>
              <a:ea typeface="MS PGothic" pitchFamily="34" charset="-128"/>
            </a:endParaRPr>
          </a:p>
          <a:p>
            <a:pPr algn="r" eaLnBrk="1" hangingPunct="1">
              <a:defRPr/>
            </a:pPr>
            <a:r>
              <a:rPr lang="hu-HU" sz="2000" dirty="0">
                <a:solidFill>
                  <a:srgbClr val="FFD624"/>
                </a:solidFill>
                <a:ea typeface="MS PGothic" pitchFamily="34" charset="-128"/>
              </a:rPr>
              <a:t>BESENYEI Sarolta</a:t>
            </a:r>
            <a:endParaRPr lang="fr-BE" sz="2000" dirty="0">
              <a:solidFill>
                <a:srgbClr val="FFD624"/>
              </a:solidFill>
              <a:ea typeface="MS PGothic" pitchFamily="34" charset="-128"/>
            </a:endParaRPr>
          </a:p>
          <a:p>
            <a:pPr algn="ctr" eaLnBrk="1" hangingPunct="1">
              <a:defRPr/>
            </a:pPr>
            <a:endParaRPr lang="en-GB" dirty="0">
              <a:solidFill>
                <a:srgbClr val="FFD624"/>
              </a:solidFill>
              <a:ea typeface="MS PGothic" pitchFamily="34" charset="-128"/>
            </a:endParaRPr>
          </a:p>
        </p:txBody>
      </p:sp>
      <p:sp>
        <p:nvSpPr>
          <p:cNvPr id="41990" name="Rectangle 10">
            <a:extLst>
              <a:ext uri="{FF2B5EF4-FFF2-40B4-BE49-F238E27FC236}">
                <a16:creationId xmlns:a16="http://schemas.microsoft.com/office/drawing/2014/main" id="{E0523C9F-8D1A-450F-8D2E-86F7E24F5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8538" y="3887788"/>
            <a:ext cx="6551612" cy="404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endParaRPr lang="en-GB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41991" name="Rectangle 11">
            <a:extLst>
              <a:ext uri="{FF2B5EF4-FFF2-40B4-BE49-F238E27FC236}">
                <a16:creationId xmlns:a16="http://schemas.microsoft.com/office/drawing/2014/main" id="{6F82EEA2-54FB-4C6D-85A9-E9E42F7258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0050" y="4292600"/>
            <a:ext cx="3384550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r>
              <a:rPr lang="en-GB" altLang="en-US" sz="1400" i="0">
                <a:solidFill>
                  <a:schemeClr val="bg1"/>
                </a:solidFill>
              </a:rPr>
              <a:t> </a:t>
            </a:r>
            <a:br>
              <a:rPr lang="en-GB" altLang="en-US" sz="1400" i="0">
                <a:solidFill>
                  <a:schemeClr val="bg1"/>
                </a:solidFill>
              </a:rPr>
            </a:br>
            <a:br>
              <a:rPr lang="en-GB" altLang="en-US" sz="1400" i="0">
                <a:solidFill>
                  <a:schemeClr val="bg1"/>
                </a:solidFill>
              </a:rPr>
            </a:br>
            <a:r>
              <a:rPr lang="en-GB" altLang="en-US" sz="1400" i="0">
                <a:solidFill>
                  <a:schemeClr val="bg1"/>
                </a:solidFill>
              </a:rPr>
              <a:t>DG Research &amp; Innovation</a:t>
            </a:r>
          </a:p>
        </p:txBody>
      </p:sp>
      <p:pic>
        <p:nvPicPr>
          <p:cNvPr id="41992" name="Picture 6" descr="LOGO CE-EN-quadri.eps">
            <a:extLst>
              <a:ext uri="{FF2B5EF4-FFF2-40B4-BE49-F238E27FC236}">
                <a16:creationId xmlns:a16="http://schemas.microsoft.com/office/drawing/2014/main" id="{71902620-477E-493B-8756-B4E7F0679A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688" y="258763"/>
            <a:ext cx="1436687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93" name="Rectangle 19">
            <a:extLst>
              <a:ext uri="{FF2B5EF4-FFF2-40B4-BE49-F238E27FC236}">
                <a16:creationId xmlns:a16="http://schemas.microsoft.com/office/drawing/2014/main" id="{371F6ED1-43B9-41D8-B5A0-CE8B097A81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963" y="1222375"/>
            <a:ext cx="619125" cy="36513"/>
          </a:xfrm>
          <a:prstGeom prst="rect">
            <a:avLst/>
          </a:prstGeom>
          <a:solidFill>
            <a:srgbClr val="00BE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1800" i="0">
              <a:solidFill>
                <a:schemeClr val="tx1"/>
              </a:solidFill>
            </a:endParaRPr>
          </a:p>
        </p:txBody>
      </p:sp>
      <p:sp>
        <p:nvSpPr>
          <p:cNvPr id="41994" name="Slide Number Placeholder 1">
            <a:extLst>
              <a:ext uri="{FF2B5EF4-FFF2-40B4-BE49-F238E27FC236}">
                <a16:creationId xmlns:a16="http://schemas.microsoft.com/office/drawing/2014/main" id="{0249A487-33C8-4ABF-B489-4D1B4B889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D5D7CAB-21E6-461C-B980-CFC74FC4E887}" type="slidenum">
              <a:rPr lang="en-GB" altLang="en-US" sz="1400" i="0" smtClean="0">
                <a:solidFill>
                  <a:srgbClr val="FFFFFF"/>
                </a:solidFill>
              </a:rPr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en-GB" altLang="en-US" sz="1400" i="0">
              <a:solidFill>
                <a:srgbClr val="FFFFFF"/>
              </a:solidFill>
            </a:endParaRPr>
          </a:p>
        </p:txBody>
      </p:sp>
      <p:pic>
        <p:nvPicPr>
          <p:cNvPr id="41995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79364A75-C51F-48BD-830C-123EC8376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214313"/>
            <a:ext cx="28575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15" descr="H2020 BACKDRP 3610x1760">
            <a:extLst>
              <a:ext uri="{FF2B5EF4-FFF2-40B4-BE49-F238E27FC236}">
                <a16:creationId xmlns:a16="http://schemas.microsoft.com/office/drawing/2014/main" id="{11A87BEA-6AE5-482A-8B57-C67855D64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92600"/>
            <a:ext cx="9217025" cy="254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CBDD5D6-777F-4B24-9788-F395E8776C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81075"/>
            <a:ext cx="9180513" cy="3311525"/>
          </a:xfrm>
          <a:prstGeom prst="rect">
            <a:avLst/>
          </a:prstGeom>
          <a:solidFill>
            <a:srgbClr val="0F5494"/>
          </a:solidFill>
          <a:ln>
            <a:noFill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 defTabSz="457200" eaLnBrk="1" hangingPunct="1">
              <a:defRPr/>
            </a:pPr>
            <a:endParaRPr lang="en-US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40964" name="Rectangle 6">
            <a:extLst>
              <a:ext uri="{FF2B5EF4-FFF2-40B4-BE49-F238E27FC236}">
                <a16:creationId xmlns:a16="http://schemas.microsoft.com/office/drawing/2014/main" id="{649182C4-BC62-4484-8470-B30B6978AF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6497638"/>
            <a:ext cx="611188" cy="360362"/>
          </a:xfrm>
          <a:prstGeom prst="rect">
            <a:avLst/>
          </a:prstGeom>
          <a:solidFill>
            <a:srgbClr val="00BEFF"/>
          </a:solidFill>
          <a:ln w="9525">
            <a:solidFill>
              <a:srgbClr val="00BEFF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lIns="0" tIns="36000" rIns="54000"/>
          <a:lstStyle/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Research and</a:t>
            </a:r>
          </a:p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Innovation</a:t>
            </a:r>
            <a:endParaRPr lang="en-GB" sz="600" i="1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40965" name="Rectangle 6">
            <a:extLst>
              <a:ext uri="{FF2B5EF4-FFF2-40B4-BE49-F238E27FC236}">
                <a16:creationId xmlns:a16="http://schemas.microsoft.com/office/drawing/2014/main" id="{65BC1875-38D1-4755-B84A-FB876B74ABC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519363" y="1279525"/>
            <a:ext cx="6481762" cy="2968625"/>
          </a:xfrm>
        </p:spPr>
        <p:txBody>
          <a:bodyPr/>
          <a:lstStyle/>
          <a:p>
            <a:pPr eaLnBrk="1" hangingPunct="1">
              <a:defRPr/>
            </a:pPr>
            <a:r>
              <a:rPr lang="hu-HU" sz="2400" dirty="0">
                <a:solidFill>
                  <a:srgbClr val="FFFF00"/>
                </a:solidFill>
              </a:rPr>
              <a:t>OKOS TELEPÜLÉS – OKOS ERDÉLY </a:t>
            </a:r>
          </a:p>
          <a:p>
            <a:pPr eaLnBrk="1" hangingPunct="1">
              <a:defRPr/>
            </a:pPr>
            <a:endParaRPr lang="hu-HU" sz="2400" dirty="0"/>
          </a:p>
          <a:p>
            <a:pPr eaLnBrk="1" hangingPunct="1">
              <a:defRPr/>
            </a:pPr>
            <a:r>
              <a:rPr lang="hu-HU" sz="2400" dirty="0"/>
              <a:t>Hol tart az erdélyi városokban az okosodás?</a:t>
            </a:r>
            <a:endParaRPr lang="fr-BE" sz="2400" dirty="0">
              <a:solidFill>
                <a:srgbClr val="FFD624"/>
              </a:solidFill>
              <a:ea typeface="MS PGothic" pitchFamily="34" charset="-128"/>
            </a:endParaRPr>
          </a:p>
        </p:txBody>
      </p:sp>
      <p:sp>
        <p:nvSpPr>
          <p:cNvPr id="19462" name="Rectangle 10">
            <a:extLst>
              <a:ext uri="{FF2B5EF4-FFF2-40B4-BE49-F238E27FC236}">
                <a16:creationId xmlns:a16="http://schemas.microsoft.com/office/drawing/2014/main" id="{71C850CD-2455-477E-8D53-D42567AED6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8700" y="4292600"/>
            <a:ext cx="6551613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r>
              <a:rPr lang="hu-HU" altLang="en-US" sz="2000" i="0">
                <a:solidFill>
                  <a:srgbClr val="FFFFFF"/>
                </a:solidFill>
                <a:cs typeface="Arial" panose="020B0604020202020204" pitchFamily="34" charset="0"/>
              </a:rPr>
              <a:t>Sarolta Besenyei</a:t>
            </a:r>
            <a:endParaRPr lang="en-GB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19463" name="Rectangle 11">
            <a:extLst>
              <a:ext uri="{FF2B5EF4-FFF2-40B4-BE49-F238E27FC236}">
                <a16:creationId xmlns:a16="http://schemas.microsoft.com/office/drawing/2014/main" id="{5771ED0F-33A5-4C2E-BB53-797942F318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3938" y="5184775"/>
            <a:ext cx="5286375" cy="177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 </a:t>
            </a: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Szakértő, Európai Bizottság</a:t>
            </a:r>
          </a:p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Alelnök, ARSCM</a:t>
            </a:r>
          </a:p>
          <a:p>
            <a:pPr algn="r" eaLnBrk="1" hangingPunct="1">
              <a:buFontTx/>
              <a:buNone/>
            </a:pPr>
            <a:r>
              <a:rPr lang="en-GB" altLang="en-US" sz="1400" i="0">
                <a:solidFill>
                  <a:schemeClr val="bg1"/>
                </a:solidFill>
              </a:rPr>
              <a:t> </a:t>
            </a:r>
            <a:br>
              <a:rPr lang="en-GB" altLang="en-US" sz="1400" i="0">
                <a:solidFill>
                  <a:schemeClr val="bg1"/>
                </a:solidFill>
              </a:rPr>
            </a:b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r>
              <a:rPr lang="en-GB" altLang="en-US" sz="1400" i="0">
                <a:solidFill>
                  <a:schemeClr val="bg1"/>
                </a:solidFill>
              </a:rPr>
              <a:t>  </a:t>
            </a:r>
          </a:p>
        </p:txBody>
      </p:sp>
      <p:pic>
        <p:nvPicPr>
          <p:cNvPr id="19464" name="Picture 6" descr="LOGO CE-EN-quadri.eps">
            <a:extLst>
              <a:ext uri="{FF2B5EF4-FFF2-40B4-BE49-F238E27FC236}">
                <a16:creationId xmlns:a16="http://schemas.microsoft.com/office/drawing/2014/main" id="{B225563A-6F2E-4CB7-AE50-44295F2DC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688" y="258763"/>
            <a:ext cx="1436687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5" name="Rectangle 19">
            <a:extLst>
              <a:ext uri="{FF2B5EF4-FFF2-40B4-BE49-F238E27FC236}">
                <a16:creationId xmlns:a16="http://schemas.microsoft.com/office/drawing/2014/main" id="{9C869277-CAF2-4776-BB9A-C539B36C89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963" y="1222375"/>
            <a:ext cx="619125" cy="36513"/>
          </a:xfrm>
          <a:prstGeom prst="rect">
            <a:avLst/>
          </a:prstGeom>
          <a:solidFill>
            <a:srgbClr val="00BE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1800" i="0">
              <a:solidFill>
                <a:schemeClr val="tx1"/>
              </a:solidFill>
            </a:endParaRPr>
          </a:p>
        </p:txBody>
      </p:sp>
      <p:sp>
        <p:nvSpPr>
          <p:cNvPr id="19466" name="Slide Number Placeholder 1">
            <a:extLst>
              <a:ext uri="{FF2B5EF4-FFF2-40B4-BE49-F238E27FC236}">
                <a16:creationId xmlns:a16="http://schemas.microsoft.com/office/drawing/2014/main" id="{AC864265-C0B8-4DA0-A5CD-1A687F722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22B86E04-8773-41A6-A28F-58B761D12B14}" type="slidenum">
              <a:rPr lang="en-GB" altLang="en-US" sz="1400" i="0" smtClean="0">
                <a:solidFill>
                  <a:srgbClr val="FFFFFF"/>
                </a:solidFill>
              </a:rPr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en-GB" altLang="en-US" sz="1400" i="0">
              <a:solidFill>
                <a:srgbClr val="FFFFFF"/>
              </a:solidFill>
            </a:endParaRPr>
          </a:p>
        </p:txBody>
      </p:sp>
      <p:pic>
        <p:nvPicPr>
          <p:cNvPr id="19467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CE94681E-D400-4B5D-BB78-BF8927431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3" y="5997575"/>
            <a:ext cx="28575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8" name="Kép 1">
            <a:extLst>
              <a:ext uri="{FF2B5EF4-FFF2-40B4-BE49-F238E27FC236}">
                <a16:creationId xmlns:a16="http://schemas.microsoft.com/office/drawing/2014/main" id="{6632E1B7-F51A-4343-81CB-757A44BD1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225"/>
            <a:ext cx="9217025" cy="683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15" descr="H2020 BACKDRP 3610x1760">
            <a:extLst>
              <a:ext uri="{FF2B5EF4-FFF2-40B4-BE49-F238E27FC236}">
                <a16:creationId xmlns:a16="http://schemas.microsoft.com/office/drawing/2014/main" id="{61AA1BB2-9DE2-428F-81F5-40060058A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92600"/>
            <a:ext cx="9217025" cy="254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3333806-CE4B-42BC-A6D9-0321747828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81075"/>
            <a:ext cx="9180513" cy="3311525"/>
          </a:xfrm>
          <a:prstGeom prst="rect">
            <a:avLst/>
          </a:prstGeom>
          <a:solidFill>
            <a:srgbClr val="0F5494"/>
          </a:solidFill>
          <a:ln>
            <a:noFill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 defTabSz="457200" eaLnBrk="1" hangingPunct="1">
              <a:defRPr/>
            </a:pPr>
            <a:endParaRPr lang="en-US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40964" name="Rectangle 6">
            <a:extLst>
              <a:ext uri="{FF2B5EF4-FFF2-40B4-BE49-F238E27FC236}">
                <a16:creationId xmlns:a16="http://schemas.microsoft.com/office/drawing/2014/main" id="{8593D572-6421-4628-ABBB-37A66190EB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6497638"/>
            <a:ext cx="611188" cy="360362"/>
          </a:xfrm>
          <a:prstGeom prst="rect">
            <a:avLst/>
          </a:prstGeom>
          <a:solidFill>
            <a:srgbClr val="00BEFF"/>
          </a:solidFill>
          <a:ln w="9525">
            <a:solidFill>
              <a:srgbClr val="00BEFF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lIns="0" tIns="36000" rIns="54000"/>
          <a:lstStyle/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Research and</a:t>
            </a:r>
          </a:p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Innovation</a:t>
            </a:r>
            <a:endParaRPr lang="en-GB" sz="600" i="1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40965" name="Rectangle 6">
            <a:extLst>
              <a:ext uri="{FF2B5EF4-FFF2-40B4-BE49-F238E27FC236}">
                <a16:creationId xmlns:a16="http://schemas.microsoft.com/office/drawing/2014/main" id="{0EF63CAE-E106-4482-9A3A-667419CC3B8A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519363" y="1279525"/>
            <a:ext cx="6481762" cy="2968625"/>
          </a:xfrm>
        </p:spPr>
        <p:txBody>
          <a:bodyPr/>
          <a:lstStyle/>
          <a:p>
            <a:pPr eaLnBrk="1" hangingPunct="1">
              <a:defRPr/>
            </a:pPr>
            <a:r>
              <a:rPr lang="hu-HU" sz="2400" dirty="0">
                <a:solidFill>
                  <a:srgbClr val="FFFF00"/>
                </a:solidFill>
              </a:rPr>
              <a:t>OKOS TELEPÜLÉS – OKOS ERDÉLY </a:t>
            </a:r>
          </a:p>
          <a:p>
            <a:pPr eaLnBrk="1" hangingPunct="1">
              <a:defRPr/>
            </a:pPr>
            <a:endParaRPr lang="hu-HU" sz="2400" dirty="0"/>
          </a:p>
          <a:p>
            <a:pPr eaLnBrk="1" hangingPunct="1">
              <a:defRPr/>
            </a:pPr>
            <a:r>
              <a:rPr lang="hu-HU" sz="2400" dirty="0"/>
              <a:t>Hol tart az erdélyi városokban az okosodás?</a:t>
            </a:r>
            <a:endParaRPr lang="fr-BE" sz="2400" dirty="0">
              <a:solidFill>
                <a:srgbClr val="FFD624"/>
              </a:solidFill>
              <a:ea typeface="MS PGothic" pitchFamily="34" charset="-128"/>
            </a:endParaRPr>
          </a:p>
        </p:txBody>
      </p:sp>
      <p:sp>
        <p:nvSpPr>
          <p:cNvPr id="21510" name="Rectangle 10">
            <a:extLst>
              <a:ext uri="{FF2B5EF4-FFF2-40B4-BE49-F238E27FC236}">
                <a16:creationId xmlns:a16="http://schemas.microsoft.com/office/drawing/2014/main" id="{D4D2F995-5C9B-4ED3-BB34-62E0D8B0A4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8700" y="4292600"/>
            <a:ext cx="6551613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r>
              <a:rPr lang="hu-HU" altLang="en-US" sz="2000" i="0">
                <a:solidFill>
                  <a:srgbClr val="FFFFFF"/>
                </a:solidFill>
                <a:cs typeface="Arial" panose="020B0604020202020204" pitchFamily="34" charset="0"/>
              </a:rPr>
              <a:t>Sarolta Besenyei</a:t>
            </a:r>
            <a:endParaRPr lang="en-GB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21511" name="Rectangle 11">
            <a:extLst>
              <a:ext uri="{FF2B5EF4-FFF2-40B4-BE49-F238E27FC236}">
                <a16:creationId xmlns:a16="http://schemas.microsoft.com/office/drawing/2014/main" id="{2878F97C-F8A1-4677-A81B-E142F2B226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3938" y="5184775"/>
            <a:ext cx="5286375" cy="177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 </a:t>
            </a: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Szakértő, Európai Bizottság</a:t>
            </a:r>
          </a:p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Alelnök, ARSCM</a:t>
            </a:r>
          </a:p>
          <a:p>
            <a:pPr algn="r" eaLnBrk="1" hangingPunct="1">
              <a:buFontTx/>
              <a:buNone/>
            </a:pPr>
            <a:r>
              <a:rPr lang="en-GB" altLang="en-US" sz="1400" i="0">
                <a:solidFill>
                  <a:schemeClr val="bg1"/>
                </a:solidFill>
              </a:rPr>
              <a:t> </a:t>
            </a:r>
            <a:br>
              <a:rPr lang="en-GB" altLang="en-US" sz="1400" i="0">
                <a:solidFill>
                  <a:schemeClr val="bg1"/>
                </a:solidFill>
              </a:rPr>
            </a:b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r>
              <a:rPr lang="en-GB" altLang="en-US" sz="1400" i="0">
                <a:solidFill>
                  <a:schemeClr val="bg1"/>
                </a:solidFill>
              </a:rPr>
              <a:t>  </a:t>
            </a:r>
          </a:p>
        </p:txBody>
      </p:sp>
      <p:pic>
        <p:nvPicPr>
          <p:cNvPr id="21512" name="Picture 6" descr="LOGO CE-EN-quadri.eps">
            <a:extLst>
              <a:ext uri="{FF2B5EF4-FFF2-40B4-BE49-F238E27FC236}">
                <a16:creationId xmlns:a16="http://schemas.microsoft.com/office/drawing/2014/main" id="{7F0EE319-A545-4356-8D3C-02827739D3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688" y="258763"/>
            <a:ext cx="1436687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3" name="Rectangle 19">
            <a:extLst>
              <a:ext uri="{FF2B5EF4-FFF2-40B4-BE49-F238E27FC236}">
                <a16:creationId xmlns:a16="http://schemas.microsoft.com/office/drawing/2014/main" id="{097E9687-8A00-4519-8EFA-1F670FF0EC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963" y="1222375"/>
            <a:ext cx="619125" cy="36513"/>
          </a:xfrm>
          <a:prstGeom prst="rect">
            <a:avLst/>
          </a:prstGeom>
          <a:solidFill>
            <a:srgbClr val="00BE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1800" i="0">
              <a:solidFill>
                <a:schemeClr val="tx1"/>
              </a:solidFill>
            </a:endParaRPr>
          </a:p>
        </p:txBody>
      </p:sp>
      <p:sp>
        <p:nvSpPr>
          <p:cNvPr id="21514" name="Slide Number Placeholder 1">
            <a:extLst>
              <a:ext uri="{FF2B5EF4-FFF2-40B4-BE49-F238E27FC236}">
                <a16:creationId xmlns:a16="http://schemas.microsoft.com/office/drawing/2014/main" id="{41FEDE00-1560-4322-8ECF-43C4376F3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277472F0-E885-48D9-BB30-E25AFE240156}" type="slidenum">
              <a:rPr lang="en-GB" altLang="en-US" sz="1400" i="0" smtClean="0">
                <a:solidFill>
                  <a:srgbClr val="FFFFFF"/>
                </a:solidFill>
              </a:rPr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en-GB" altLang="en-US" sz="1400" i="0">
              <a:solidFill>
                <a:srgbClr val="FFFFFF"/>
              </a:solidFill>
            </a:endParaRPr>
          </a:p>
        </p:txBody>
      </p:sp>
      <p:pic>
        <p:nvPicPr>
          <p:cNvPr id="21515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3A847795-A435-4D0E-944C-381DCA476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3" y="5997575"/>
            <a:ext cx="28575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6" name="Kép 2">
            <a:extLst>
              <a:ext uri="{FF2B5EF4-FFF2-40B4-BE49-F238E27FC236}">
                <a16:creationId xmlns:a16="http://schemas.microsoft.com/office/drawing/2014/main" id="{0FDA6F01-CB55-4810-BC46-964DD7FDA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3" y="0"/>
            <a:ext cx="92535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15" descr="H2020 BACKDRP 3610x1760">
            <a:extLst>
              <a:ext uri="{FF2B5EF4-FFF2-40B4-BE49-F238E27FC236}">
                <a16:creationId xmlns:a16="http://schemas.microsoft.com/office/drawing/2014/main" id="{866F8A4D-F4C8-4D5C-95E0-DD9F192C9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92600"/>
            <a:ext cx="9217025" cy="254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4" name="Rectangle 6">
            <a:extLst>
              <a:ext uri="{FF2B5EF4-FFF2-40B4-BE49-F238E27FC236}">
                <a16:creationId xmlns:a16="http://schemas.microsoft.com/office/drawing/2014/main" id="{0677546B-24E2-4581-9B7E-66B1D739B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6497638"/>
            <a:ext cx="611188" cy="360362"/>
          </a:xfrm>
          <a:prstGeom prst="rect">
            <a:avLst/>
          </a:prstGeom>
          <a:solidFill>
            <a:srgbClr val="00BEFF"/>
          </a:solidFill>
          <a:ln w="9525">
            <a:solidFill>
              <a:srgbClr val="00BEFF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lIns="0" tIns="36000" rIns="54000"/>
          <a:lstStyle/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Research and</a:t>
            </a:r>
          </a:p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Innovation</a:t>
            </a:r>
            <a:endParaRPr lang="en-GB" sz="600" i="1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23556" name="Rectangle 10">
            <a:extLst>
              <a:ext uri="{FF2B5EF4-FFF2-40B4-BE49-F238E27FC236}">
                <a16:creationId xmlns:a16="http://schemas.microsoft.com/office/drawing/2014/main" id="{E718BC38-9B1D-4D4B-920F-3BC75CF4D1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8700" y="4292600"/>
            <a:ext cx="6551613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r>
              <a:rPr lang="hu-HU" altLang="en-US" sz="2000" i="0">
                <a:solidFill>
                  <a:srgbClr val="FFFFFF"/>
                </a:solidFill>
                <a:cs typeface="Arial" panose="020B0604020202020204" pitchFamily="34" charset="0"/>
              </a:rPr>
              <a:t>Sarolta Besenyei</a:t>
            </a:r>
            <a:endParaRPr lang="en-GB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23557" name="Rectangle 11">
            <a:extLst>
              <a:ext uri="{FF2B5EF4-FFF2-40B4-BE49-F238E27FC236}">
                <a16:creationId xmlns:a16="http://schemas.microsoft.com/office/drawing/2014/main" id="{1C94249E-3915-49A3-A1D2-B41E1F9B3E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3938" y="5184775"/>
            <a:ext cx="5286375" cy="177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 </a:t>
            </a: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Szakértő, Európai Bizottság</a:t>
            </a:r>
          </a:p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Alelnök, ARSCM</a:t>
            </a:r>
          </a:p>
          <a:p>
            <a:pPr algn="r" eaLnBrk="1" hangingPunct="1">
              <a:buFontTx/>
              <a:buNone/>
            </a:pPr>
            <a:r>
              <a:rPr lang="en-GB" altLang="en-US" sz="1400" i="0">
                <a:solidFill>
                  <a:schemeClr val="bg1"/>
                </a:solidFill>
              </a:rPr>
              <a:t> </a:t>
            </a:r>
            <a:br>
              <a:rPr lang="en-GB" altLang="en-US" sz="1400" i="0">
                <a:solidFill>
                  <a:schemeClr val="bg1"/>
                </a:solidFill>
              </a:rPr>
            </a:b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r>
              <a:rPr lang="en-GB" altLang="en-US" sz="1400" i="0">
                <a:solidFill>
                  <a:schemeClr val="bg1"/>
                </a:solidFill>
              </a:rPr>
              <a:t>  </a:t>
            </a:r>
          </a:p>
        </p:txBody>
      </p:sp>
      <p:pic>
        <p:nvPicPr>
          <p:cNvPr id="23558" name="Picture 6" descr="LOGO CE-EN-quadri.eps">
            <a:extLst>
              <a:ext uri="{FF2B5EF4-FFF2-40B4-BE49-F238E27FC236}">
                <a16:creationId xmlns:a16="http://schemas.microsoft.com/office/drawing/2014/main" id="{FD85D8FF-48B7-4077-B102-F61F27A1A8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688" y="258763"/>
            <a:ext cx="1436687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9" name="Rectangle 19">
            <a:extLst>
              <a:ext uri="{FF2B5EF4-FFF2-40B4-BE49-F238E27FC236}">
                <a16:creationId xmlns:a16="http://schemas.microsoft.com/office/drawing/2014/main" id="{7A4F168C-60E8-4DF1-A412-4320672402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963" y="1222375"/>
            <a:ext cx="619125" cy="36513"/>
          </a:xfrm>
          <a:prstGeom prst="rect">
            <a:avLst/>
          </a:prstGeom>
          <a:solidFill>
            <a:srgbClr val="00BE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1800" i="0">
              <a:solidFill>
                <a:schemeClr val="tx1"/>
              </a:solidFill>
            </a:endParaRPr>
          </a:p>
        </p:txBody>
      </p:sp>
      <p:sp>
        <p:nvSpPr>
          <p:cNvPr id="23560" name="Slide Number Placeholder 1">
            <a:extLst>
              <a:ext uri="{FF2B5EF4-FFF2-40B4-BE49-F238E27FC236}">
                <a16:creationId xmlns:a16="http://schemas.microsoft.com/office/drawing/2014/main" id="{1A63EDD2-BBD7-4358-91DD-2F98ABA17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19E298CB-A246-405A-B5DA-9A2745988CFE}" type="slidenum">
              <a:rPr lang="en-GB" altLang="en-US" sz="1400" i="0" smtClean="0">
                <a:solidFill>
                  <a:srgbClr val="FFFFFF"/>
                </a:solidFill>
              </a:rPr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en-GB" altLang="en-US" sz="1400" i="0">
              <a:solidFill>
                <a:srgbClr val="FFFFFF"/>
              </a:solidFill>
            </a:endParaRPr>
          </a:p>
        </p:txBody>
      </p:sp>
      <p:pic>
        <p:nvPicPr>
          <p:cNvPr id="23561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1CB5C42C-594E-4611-8213-F42700152E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3" y="5997575"/>
            <a:ext cx="28575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Alcím 1">
            <a:extLst>
              <a:ext uri="{FF2B5EF4-FFF2-40B4-BE49-F238E27FC236}">
                <a16:creationId xmlns:a16="http://schemas.microsoft.com/office/drawing/2014/main" id="{9F34AA3D-9D6C-4C0C-AB57-8C23909F41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/>
            </a:pPr>
            <a:endParaRPr lang="hu-HU"/>
          </a:p>
        </p:txBody>
      </p:sp>
      <p:pic>
        <p:nvPicPr>
          <p:cNvPr id="23563" name="Kép 4">
            <a:extLst>
              <a:ext uri="{FF2B5EF4-FFF2-40B4-BE49-F238E27FC236}">
                <a16:creationId xmlns:a16="http://schemas.microsoft.com/office/drawing/2014/main" id="{74F8E899-AE91-43CD-848D-BBCB2F801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1388" y="3716338"/>
            <a:ext cx="4429125" cy="311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4" name="Kép 5">
            <a:extLst>
              <a:ext uri="{FF2B5EF4-FFF2-40B4-BE49-F238E27FC236}">
                <a16:creationId xmlns:a16="http://schemas.microsoft.com/office/drawing/2014/main" id="{0E7CABC9-DC5B-4499-BA25-24CC4C6EA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1388" y="981075"/>
            <a:ext cx="4429125" cy="2735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5" name="Kép 6">
            <a:extLst>
              <a:ext uri="{FF2B5EF4-FFF2-40B4-BE49-F238E27FC236}">
                <a16:creationId xmlns:a16="http://schemas.microsoft.com/office/drawing/2014/main" id="{FEB0B377-7CA1-41D2-8149-28B69DB5E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81075"/>
            <a:ext cx="4878388" cy="587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4" name="Rectangle 6">
            <a:extLst>
              <a:ext uri="{FF2B5EF4-FFF2-40B4-BE49-F238E27FC236}">
                <a16:creationId xmlns:a16="http://schemas.microsoft.com/office/drawing/2014/main" id="{78AECC6D-87EB-4EE7-A494-56F58F9942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6497638"/>
            <a:ext cx="611188" cy="360362"/>
          </a:xfrm>
          <a:prstGeom prst="rect">
            <a:avLst/>
          </a:prstGeom>
          <a:solidFill>
            <a:srgbClr val="00BEFF"/>
          </a:solidFill>
          <a:ln w="9525">
            <a:solidFill>
              <a:srgbClr val="00BEFF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lIns="0" tIns="36000" rIns="54000"/>
          <a:lstStyle/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Research and</a:t>
            </a:r>
          </a:p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Innovation</a:t>
            </a:r>
            <a:endParaRPr lang="en-GB" sz="600" i="1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25603" name="Rectangle 10">
            <a:extLst>
              <a:ext uri="{FF2B5EF4-FFF2-40B4-BE49-F238E27FC236}">
                <a16:creationId xmlns:a16="http://schemas.microsoft.com/office/drawing/2014/main" id="{B8D48F2A-F23D-4A0D-8139-D5DFA41D3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8700" y="4292600"/>
            <a:ext cx="6551613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r>
              <a:rPr lang="hu-HU" altLang="en-US" sz="2000" i="0">
                <a:solidFill>
                  <a:srgbClr val="FFFFFF"/>
                </a:solidFill>
                <a:cs typeface="Arial" panose="020B0604020202020204" pitchFamily="34" charset="0"/>
              </a:rPr>
              <a:t>Sarolta Besenyei</a:t>
            </a:r>
            <a:endParaRPr lang="en-GB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25604" name="Rectangle 11">
            <a:extLst>
              <a:ext uri="{FF2B5EF4-FFF2-40B4-BE49-F238E27FC236}">
                <a16:creationId xmlns:a16="http://schemas.microsoft.com/office/drawing/2014/main" id="{B210019B-5BBB-4632-A38E-2479DEA2E3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3938" y="5184775"/>
            <a:ext cx="5286375" cy="177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 </a:t>
            </a: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Szakértő, Európai Bizottság</a:t>
            </a:r>
          </a:p>
          <a:p>
            <a:pPr algn="r" eaLnBrk="1" hangingPunct="1">
              <a:buFontTx/>
              <a:buNone/>
            </a:pPr>
            <a:r>
              <a:rPr lang="hu-HU" altLang="en-US" sz="1400" i="0">
                <a:solidFill>
                  <a:schemeClr val="bg1"/>
                </a:solidFill>
              </a:rPr>
              <a:t>Alelnök, ARSCM</a:t>
            </a:r>
          </a:p>
          <a:p>
            <a:pPr algn="r" eaLnBrk="1" hangingPunct="1">
              <a:buFontTx/>
              <a:buNone/>
            </a:pPr>
            <a:r>
              <a:rPr lang="en-GB" altLang="en-US" sz="1400" i="0">
                <a:solidFill>
                  <a:schemeClr val="bg1"/>
                </a:solidFill>
              </a:rPr>
              <a:t> </a:t>
            </a:r>
            <a:br>
              <a:rPr lang="en-GB" altLang="en-US" sz="1400" i="0">
                <a:solidFill>
                  <a:schemeClr val="bg1"/>
                </a:solidFill>
              </a:rPr>
            </a:b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endParaRPr lang="hu-HU" altLang="en-US" sz="1400" i="0">
              <a:solidFill>
                <a:schemeClr val="bg1"/>
              </a:solidFill>
            </a:endParaRPr>
          </a:p>
          <a:p>
            <a:pPr algn="r" eaLnBrk="1" hangingPunct="1">
              <a:buFontTx/>
              <a:buNone/>
            </a:pPr>
            <a:r>
              <a:rPr lang="en-GB" altLang="en-US" sz="1400" i="0">
                <a:solidFill>
                  <a:schemeClr val="bg1"/>
                </a:solidFill>
              </a:rPr>
              <a:t>  </a:t>
            </a:r>
          </a:p>
        </p:txBody>
      </p:sp>
      <p:pic>
        <p:nvPicPr>
          <p:cNvPr id="25605" name="Picture 6" descr="LOGO CE-EN-quadri.eps">
            <a:extLst>
              <a:ext uri="{FF2B5EF4-FFF2-40B4-BE49-F238E27FC236}">
                <a16:creationId xmlns:a16="http://schemas.microsoft.com/office/drawing/2014/main" id="{E77AA6DE-37FC-4BF6-92B9-3F1A6BF92E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688" y="258763"/>
            <a:ext cx="1436687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19">
            <a:extLst>
              <a:ext uri="{FF2B5EF4-FFF2-40B4-BE49-F238E27FC236}">
                <a16:creationId xmlns:a16="http://schemas.microsoft.com/office/drawing/2014/main" id="{9D974429-4DE7-454C-9509-9CEB7D1F15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963" y="1222375"/>
            <a:ext cx="619125" cy="36513"/>
          </a:xfrm>
          <a:prstGeom prst="rect">
            <a:avLst/>
          </a:prstGeom>
          <a:solidFill>
            <a:srgbClr val="00BE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1800" i="0">
              <a:solidFill>
                <a:schemeClr val="tx1"/>
              </a:solidFill>
            </a:endParaRPr>
          </a:p>
        </p:txBody>
      </p:sp>
      <p:sp>
        <p:nvSpPr>
          <p:cNvPr id="25607" name="Slide Number Placeholder 1">
            <a:extLst>
              <a:ext uri="{FF2B5EF4-FFF2-40B4-BE49-F238E27FC236}">
                <a16:creationId xmlns:a16="http://schemas.microsoft.com/office/drawing/2014/main" id="{7C7CE6BA-479E-4583-ABFE-2EB7DF447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9DC66D56-A27C-40CF-8311-F1445C8F49AA}" type="slidenum">
              <a:rPr lang="en-GB" altLang="en-US" sz="1400" i="0" smtClean="0">
                <a:solidFill>
                  <a:srgbClr val="FFFFFF"/>
                </a:solidFill>
              </a:rPr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en-GB" altLang="en-US" sz="1400" i="0">
              <a:solidFill>
                <a:srgbClr val="FFFFFF"/>
              </a:solidFill>
            </a:endParaRPr>
          </a:p>
        </p:txBody>
      </p:sp>
      <p:pic>
        <p:nvPicPr>
          <p:cNvPr id="25608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C89AB42A-87BA-43E7-9450-E7D2B045B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3" y="5997575"/>
            <a:ext cx="28575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Szöveg helye 1">
            <a:extLst>
              <a:ext uri="{FF2B5EF4-FFF2-40B4-BE49-F238E27FC236}">
                <a16:creationId xmlns:a16="http://schemas.microsoft.com/office/drawing/2014/main" id="{282E8C2B-3BF0-4469-A4B6-690CF892FD99}"/>
              </a:ext>
            </a:extLst>
          </p:cNvPr>
          <p:cNvSpPr txBox="1">
            <a:spLocks/>
          </p:cNvSpPr>
          <p:nvPr/>
        </p:nvSpPr>
        <p:spPr>
          <a:xfrm>
            <a:off x="74613" y="1052513"/>
            <a:ext cx="8775700" cy="446405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+mn-lt"/>
                <a:ea typeface="ＭＳ Ｐゴシック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1400">
                <a:solidFill>
                  <a:srgbClr val="0F5494"/>
                </a:solidFill>
                <a:latin typeface="+mn-lt"/>
                <a:ea typeface="ＭＳ Ｐゴシック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hu-HU" sz="2000" b="1" kern="0" dirty="0">
                <a:solidFill>
                  <a:schemeClr val="bg1"/>
                </a:solidFill>
              </a:rPr>
              <a:t>Ez a forradalom más!</a:t>
            </a:r>
          </a:p>
          <a:p>
            <a:pPr>
              <a:defRPr/>
            </a:pPr>
            <a:endParaRPr lang="hu-HU" sz="1600" b="1" kern="0" dirty="0">
              <a:solidFill>
                <a:schemeClr val="bg1"/>
              </a:solidFill>
            </a:endParaRPr>
          </a:p>
          <a:p>
            <a:pPr marL="0" indent="0">
              <a:buFontTx/>
              <a:buNone/>
              <a:defRPr/>
            </a:pPr>
            <a:r>
              <a:rPr lang="hu-HU" sz="1600" b="1" kern="0" dirty="0">
                <a:solidFill>
                  <a:schemeClr val="bg1"/>
                </a:solidFill>
              </a:rPr>
              <a:t>A jelen és a múlt között az a különbség, hogy a mi életünkben a változás üteme gyorsabb, mint valaha az emberiség történelmében volt. </a:t>
            </a:r>
          </a:p>
          <a:p>
            <a:pPr marL="0" indent="0">
              <a:buFontTx/>
              <a:buNone/>
              <a:defRPr/>
            </a:pPr>
            <a:endParaRPr lang="hu-HU" sz="1600" b="1" kern="0" dirty="0">
              <a:solidFill>
                <a:schemeClr val="bg1"/>
              </a:solidFill>
            </a:endParaRPr>
          </a:p>
          <a:p>
            <a:pPr marL="0" indent="0">
              <a:buFontTx/>
              <a:buNone/>
              <a:defRPr/>
            </a:pPr>
            <a:r>
              <a:rPr lang="hu-HU" sz="1600" b="1" kern="0" dirty="0">
                <a:solidFill>
                  <a:schemeClr val="bg1"/>
                </a:solidFill>
              </a:rPr>
              <a:t>Míg a korábbi ipari forradalmak lineáris ütemben vizsgálták felül világunkat, a jelenlegi gazdasági változás - a negyedik ipari forradalom-, amint a Világgazdasági Fórum is leírta, exponenciálisan fejlődik.</a:t>
            </a:r>
          </a:p>
          <a:p>
            <a:pPr>
              <a:defRPr/>
            </a:pPr>
            <a:endParaRPr lang="hu-HU" sz="1600" b="1" kern="0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hu-HU" sz="1600" b="1" kern="0" dirty="0">
                <a:solidFill>
                  <a:schemeClr val="bg1"/>
                </a:solidFill>
              </a:rPr>
              <a:t>Ez a Digitális Forradalom, a technológiák fúzióját, a fizikai, digitális és biológiai szférák közötti vonalak elmosódását jelenti.</a:t>
            </a:r>
          </a:p>
          <a:p>
            <a:pPr>
              <a:defRPr/>
            </a:pPr>
            <a:endParaRPr lang="hu-HU" sz="1600" b="1" kern="0" dirty="0">
              <a:solidFill>
                <a:schemeClr val="bg1"/>
              </a:solidFill>
            </a:endParaRPr>
          </a:p>
          <a:p>
            <a:pPr marL="0" indent="0">
              <a:buFontTx/>
              <a:buNone/>
              <a:defRPr/>
            </a:pPr>
            <a:r>
              <a:rPr lang="hu-HU" sz="1600" b="1" kern="0" dirty="0">
                <a:solidFill>
                  <a:schemeClr val="bg1"/>
                </a:solidFill>
              </a:rPr>
              <a:t>Ez a gyors változás azt jelenti, hogy a kormányoknak, közigazgatásoknak, az összes iparágban működő cégeknek és szervezeteknek nagyon rövid időn belül, kihasználva minden lehetőséget kell felkészülniük a jövőre.</a:t>
            </a:r>
          </a:p>
          <a:p>
            <a:pPr>
              <a:defRPr/>
            </a:pPr>
            <a:endParaRPr lang="hu-HU" kern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15" descr="H2020 BACKDRP 3610x1760">
            <a:extLst>
              <a:ext uri="{FF2B5EF4-FFF2-40B4-BE49-F238E27FC236}">
                <a16:creationId xmlns:a16="http://schemas.microsoft.com/office/drawing/2014/main" id="{565F1694-132E-4EF6-9229-BD5E3F462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92600"/>
            <a:ext cx="9217025" cy="254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055A5F8-DB10-4C5B-8F17-0019E2EB64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81075"/>
            <a:ext cx="9180513" cy="3311525"/>
          </a:xfrm>
          <a:prstGeom prst="rect">
            <a:avLst/>
          </a:prstGeom>
          <a:solidFill>
            <a:srgbClr val="0F5494"/>
          </a:solidFill>
          <a:ln>
            <a:noFill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 defTabSz="457200" eaLnBrk="1" hangingPunct="1">
              <a:defRPr/>
            </a:pPr>
            <a:endParaRPr lang="en-US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40964" name="Rectangle 6">
            <a:extLst>
              <a:ext uri="{FF2B5EF4-FFF2-40B4-BE49-F238E27FC236}">
                <a16:creationId xmlns:a16="http://schemas.microsoft.com/office/drawing/2014/main" id="{D2DFAB96-2B47-48E8-BB87-9E46C74376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6497638"/>
            <a:ext cx="611188" cy="360362"/>
          </a:xfrm>
          <a:prstGeom prst="rect">
            <a:avLst/>
          </a:prstGeom>
          <a:solidFill>
            <a:srgbClr val="00BEFF"/>
          </a:solidFill>
          <a:ln w="9525">
            <a:solidFill>
              <a:srgbClr val="00BEFF"/>
            </a:solidFill>
            <a:miter lim="800000"/>
            <a:headEnd/>
            <a:tailEnd/>
          </a:ln>
          <a:effectLst>
            <a:outerShdw blurRad="63500" dist="23000" dir="5400000" rotWithShape="0">
              <a:srgbClr val="000000">
                <a:alpha val="34998"/>
              </a:srgbClr>
            </a:outerShdw>
          </a:effectLst>
        </p:spPr>
        <p:txBody>
          <a:bodyPr lIns="0" tIns="36000" rIns="54000"/>
          <a:lstStyle/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Research and</a:t>
            </a:r>
          </a:p>
          <a:p>
            <a:pPr defTabSz="457200" eaLnBrk="1" hangingPunct="1">
              <a:defRPr/>
            </a:pPr>
            <a:r>
              <a:rPr lang="en-IE" sz="600" i="1">
                <a:solidFill>
                  <a:srgbClr val="FFFFFF"/>
                </a:solidFill>
                <a:ea typeface="MS PGothic" pitchFamily="34" charset="-128"/>
                <a:cs typeface="Arial" charset="0"/>
              </a:rPr>
              <a:t> Innovation</a:t>
            </a:r>
            <a:endParaRPr lang="en-GB" sz="600" i="1">
              <a:solidFill>
                <a:srgbClr val="FFFFFF"/>
              </a:solidFill>
              <a:ea typeface="MS PGothic" pitchFamily="34" charset="-128"/>
              <a:cs typeface="Arial" charset="0"/>
            </a:endParaRPr>
          </a:p>
        </p:txBody>
      </p:sp>
      <p:sp>
        <p:nvSpPr>
          <p:cNvPr id="40965" name="Rectangle 6">
            <a:extLst>
              <a:ext uri="{FF2B5EF4-FFF2-40B4-BE49-F238E27FC236}">
                <a16:creationId xmlns:a16="http://schemas.microsoft.com/office/drawing/2014/main" id="{26F6C2AC-2215-4B8E-9413-7ACD457C836D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519363" y="1279525"/>
            <a:ext cx="6481762" cy="2968625"/>
          </a:xfrm>
        </p:spPr>
        <p:txBody>
          <a:bodyPr/>
          <a:lstStyle/>
          <a:p>
            <a:pPr eaLnBrk="1" hangingPunct="1">
              <a:defRPr/>
            </a:pPr>
            <a:r>
              <a:rPr lang="hu-HU" sz="2400" dirty="0">
                <a:solidFill>
                  <a:srgbClr val="FFFF00"/>
                </a:solidFill>
              </a:rPr>
              <a:t>OKOS TELEPÜLÉS – OKOS ERDÉLY </a:t>
            </a:r>
          </a:p>
          <a:p>
            <a:pPr eaLnBrk="1" hangingPunct="1">
              <a:defRPr/>
            </a:pPr>
            <a:endParaRPr lang="hu-HU" sz="2400" dirty="0"/>
          </a:p>
          <a:p>
            <a:pPr eaLnBrk="1" hangingPunct="1">
              <a:defRPr/>
            </a:pPr>
            <a:r>
              <a:rPr lang="hu-HU" sz="2400" dirty="0"/>
              <a:t>Hol tart az erdélyi városokban az okosodás?</a:t>
            </a:r>
            <a:endParaRPr lang="fr-BE" sz="2400" dirty="0">
              <a:solidFill>
                <a:srgbClr val="FFD624"/>
              </a:solidFill>
              <a:ea typeface="MS PGothic" pitchFamily="34" charset="-128"/>
            </a:endParaRPr>
          </a:p>
        </p:txBody>
      </p:sp>
      <p:sp>
        <p:nvSpPr>
          <p:cNvPr id="27654" name="Rectangle 10">
            <a:extLst>
              <a:ext uri="{FF2B5EF4-FFF2-40B4-BE49-F238E27FC236}">
                <a16:creationId xmlns:a16="http://schemas.microsoft.com/office/drawing/2014/main" id="{75806F61-9B12-4B14-9D7F-D3CD3142D6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8700" y="4292600"/>
            <a:ext cx="6551613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endParaRPr lang="hu-HU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algn="r" eaLnBrk="1" hangingPunct="1">
              <a:buFontTx/>
              <a:buNone/>
            </a:pPr>
            <a:r>
              <a:rPr lang="hu-HU" altLang="en-US" sz="2000" i="0">
                <a:solidFill>
                  <a:srgbClr val="FFFFFF"/>
                </a:solidFill>
                <a:cs typeface="Arial" panose="020B0604020202020204" pitchFamily="34" charset="0"/>
              </a:rPr>
              <a:t>Sarolta Besenyei</a:t>
            </a:r>
            <a:endParaRPr lang="en-GB" altLang="en-US" sz="2000" i="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pic>
        <p:nvPicPr>
          <p:cNvPr id="27655" name="Picture 6" descr="LOGO CE-EN-quadri.eps">
            <a:extLst>
              <a:ext uri="{FF2B5EF4-FFF2-40B4-BE49-F238E27FC236}">
                <a16:creationId xmlns:a16="http://schemas.microsoft.com/office/drawing/2014/main" id="{99739E32-7F46-47D9-B96E-A90919C65C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688" y="258763"/>
            <a:ext cx="1436687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6" name="Rectangle 19">
            <a:extLst>
              <a:ext uri="{FF2B5EF4-FFF2-40B4-BE49-F238E27FC236}">
                <a16:creationId xmlns:a16="http://schemas.microsoft.com/office/drawing/2014/main" id="{AF5CEFFA-AF3A-4933-8E06-4329A8E963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4963" y="1222375"/>
            <a:ext cx="619125" cy="36513"/>
          </a:xfrm>
          <a:prstGeom prst="rect">
            <a:avLst/>
          </a:prstGeom>
          <a:solidFill>
            <a:srgbClr val="00BE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1800" i="0">
              <a:solidFill>
                <a:schemeClr val="tx1"/>
              </a:solidFill>
            </a:endParaRPr>
          </a:p>
        </p:txBody>
      </p:sp>
      <p:sp>
        <p:nvSpPr>
          <p:cNvPr id="27657" name="Slide Number Placeholder 1">
            <a:extLst>
              <a:ext uri="{FF2B5EF4-FFF2-40B4-BE49-F238E27FC236}">
                <a16:creationId xmlns:a16="http://schemas.microsoft.com/office/drawing/2014/main" id="{1B3C95AC-F2AF-46B4-8A50-392E31C72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74D799B6-8CA2-45A2-A1EE-F1A91425C4F0}" type="slidenum">
              <a:rPr lang="en-GB" altLang="en-US" sz="1400" i="0" smtClean="0">
                <a:solidFill>
                  <a:srgbClr val="FFFFFF"/>
                </a:solidFill>
              </a:rPr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GB" altLang="en-US" sz="1400" i="0">
              <a:solidFill>
                <a:srgbClr val="FFFFFF"/>
              </a:solidFill>
            </a:endParaRPr>
          </a:p>
        </p:txBody>
      </p:sp>
      <p:pic>
        <p:nvPicPr>
          <p:cNvPr id="27658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23D42308-6066-46BD-888D-B7F19D92FF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3" y="5997575"/>
            <a:ext cx="28575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3">
            <a:extLst>
              <a:ext uri="{FF2B5EF4-FFF2-40B4-BE49-F238E27FC236}">
                <a16:creationId xmlns:a16="http://schemas.microsoft.com/office/drawing/2014/main" id="{187D8647-5A98-4A1F-BBB5-1A9B31849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2E01A750-5B51-4D25-A5BB-DA646F33FB6C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29699" name="Kép 1">
            <a:extLst>
              <a:ext uri="{FF2B5EF4-FFF2-40B4-BE49-F238E27FC236}">
                <a16:creationId xmlns:a16="http://schemas.microsoft.com/office/drawing/2014/main" id="{300715DF-7B50-4132-8B8F-0313AA9AF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13" y="1341438"/>
            <a:ext cx="7056437" cy="439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0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4891BA56-B358-471D-A13E-1B319ED18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6021388"/>
            <a:ext cx="28575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Number Placeholder 3">
            <a:extLst>
              <a:ext uri="{FF2B5EF4-FFF2-40B4-BE49-F238E27FC236}">
                <a16:creationId xmlns:a16="http://schemas.microsoft.com/office/drawing/2014/main" id="{6E01EBA7-4BE7-454E-BB1C-10B177CA2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612E9907-616E-4C1A-A732-EDFFA3AA10E5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0723" name="Imagine 3">
            <a:extLst>
              <a:ext uri="{FF2B5EF4-FFF2-40B4-BE49-F238E27FC236}">
                <a16:creationId xmlns:a16="http://schemas.microsoft.com/office/drawing/2014/main" id="{EEA74904-C483-4AA0-8CB6-805422C87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4438" y="1268413"/>
            <a:ext cx="6659562" cy="468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4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2DEF9FE7-D608-46C8-BD86-6F1E5C741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6021388"/>
            <a:ext cx="28575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B7819EBB-89E2-4AC5-9A45-0935FF0D781D}"/>
              </a:ext>
            </a:extLst>
          </p:cNvPr>
          <p:cNvSpPr txBox="1"/>
          <p:nvPr/>
        </p:nvSpPr>
        <p:spPr>
          <a:xfrm>
            <a:off x="250825" y="1628775"/>
            <a:ext cx="3025775" cy="28003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ro-RO" sz="3200" b="1" dirty="0"/>
              <a:t>Románia:</a:t>
            </a:r>
          </a:p>
          <a:p>
            <a:pPr>
              <a:defRPr/>
            </a:pPr>
            <a:endParaRPr lang="ro-RO" dirty="0"/>
          </a:p>
          <a:p>
            <a:pPr>
              <a:defRPr/>
            </a:pPr>
            <a:r>
              <a:rPr lang="ro-RO" b="1" dirty="0">
                <a:solidFill>
                  <a:srgbClr val="000099"/>
                </a:solidFill>
              </a:rPr>
              <a:t>Gyulafehérvár (72)</a:t>
            </a:r>
          </a:p>
          <a:p>
            <a:pPr>
              <a:defRPr/>
            </a:pPr>
            <a:endParaRPr lang="hu-HU" b="1" dirty="0"/>
          </a:p>
          <a:p>
            <a:pPr marL="285750" indent="-285750">
              <a:buFont typeface="Wingdings" panose="05000000000000000000" pitchFamily="2" charset="2"/>
              <a:buChar char="q"/>
              <a:defRPr/>
            </a:pPr>
            <a:r>
              <a:rPr lang="hu-HU" b="1" dirty="0"/>
              <a:t> 41 város</a:t>
            </a:r>
          </a:p>
          <a:p>
            <a:pPr marL="285750" indent="-285750">
              <a:buFont typeface="Wingdings" panose="05000000000000000000" pitchFamily="2" charset="2"/>
              <a:buChar char="q"/>
              <a:defRPr/>
            </a:pPr>
            <a:r>
              <a:rPr lang="hu-HU" b="1" dirty="0"/>
              <a:t> 300 okos város projekt</a:t>
            </a:r>
          </a:p>
          <a:p>
            <a:pPr marL="285750" indent="-285750">
              <a:buFont typeface="Wingdings" panose="05000000000000000000" pitchFamily="2" charset="2"/>
              <a:buChar char="q"/>
              <a:defRPr/>
            </a:pPr>
            <a:r>
              <a:rPr lang="hu-HU" b="1" dirty="0"/>
              <a:t> 316 megoldás</a:t>
            </a:r>
            <a:endParaRPr lang="hu-HU" dirty="0"/>
          </a:p>
          <a:p>
            <a:pPr>
              <a:defRPr/>
            </a:pPr>
            <a:endParaRPr lang="ro-RO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3">
            <a:extLst>
              <a:ext uri="{FF2B5EF4-FFF2-40B4-BE49-F238E27FC236}">
                <a16:creationId xmlns:a16="http://schemas.microsoft.com/office/drawing/2014/main" id="{BFD566F7-0B02-4D25-A437-34A94EBED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DF96949A-34E8-408C-A724-7A81A71D5899}" type="slidenum">
              <a:rPr lang="en-GB" altLang="fr-FR" sz="1400" i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GB" altLang="fr-FR" sz="1400" i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1747" name="Picture 4" descr="http://romaniansmartcity.ro/wp-content/uploads/2018/04/arscm_logo_site-300x76.png">
            <a:extLst>
              <a:ext uri="{FF2B5EF4-FFF2-40B4-BE49-F238E27FC236}">
                <a16:creationId xmlns:a16="http://schemas.microsoft.com/office/drawing/2014/main" id="{EE0EE179-1865-4A86-AA7F-334F24F44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6092825"/>
            <a:ext cx="28575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8" name="Szövegdoboz 5">
            <a:extLst>
              <a:ext uri="{FF2B5EF4-FFF2-40B4-BE49-F238E27FC236}">
                <a16:creationId xmlns:a16="http://schemas.microsoft.com/office/drawing/2014/main" id="{A9BD6272-D679-4AB8-957E-06D346B210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268413"/>
            <a:ext cx="8362950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1"/>
              </a:buClr>
              <a:buChar char="•"/>
              <a:defRPr sz="2400" i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9FBA"/>
              </a:buClr>
              <a:buChar char="•"/>
              <a:defRPr sz="2000" b="1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 sz="1400">
                <a:solidFill>
                  <a:srgbClr val="0F5494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ro-RO" altLang="hu-HU" sz="2000" b="1" i="0">
                <a:solidFill>
                  <a:schemeClr val="tx1"/>
                </a:solidFill>
              </a:rPr>
              <a:t>Okos város fejlesztések területeinek lakossága:</a:t>
            </a:r>
          </a:p>
          <a:p>
            <a:pPr>
              <a:spcBef>
                <a:spcPct val="0"/>
              </a:spcBef>
              <a:buClrTx/>
              <a:buFontTx/>
              <a:buNone/>
            </a:pPr>
            <a:endParaRPr lang="ro-RO" altLang="hu-HU" sz="1800" i="0">
              <a:solidFill>
                <a:schemeClr val="tx1"/>
              </a:solidFill>
            </a:endParaRPr>
          </a:p>
        </p:txBody>
      </p:sp>
      <p:pic>
        <p:nvPicPr>
          <p:cNvPr id="31749" name="Kép 2">
            <a:extLst>
              <a:ext uri="{FF2B5EF4-FFF2-40B4-BE49-F238E27FC236}">
                <a16:creationId xmlns:a16="http://schemas.microsoft.com/office/drawing/2014/main" id="{ED59B957-8D55-4334-B669-59AB1ABE7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1773238"/>
            <a:ext cx="6119812" cy="4103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Slide_Master">
  <a:themeElements>
    <a:clrScheme name="Slide_Master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lide_Maste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ctr" anchorCtr="0" compatLnSpc="1">
        <a:prstTxWarp prst="textNoShape">
          <a:avLst/>
        </a:prstTxWarp>
      </a:bodyPr>
      <a:lstStyle>
        <a:defPPr marL="3175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 smtClean="0">
            <a:ln>
              <a:noFill/>
            </a:ln>
            <a:solidFill>
              <a:srgbClr val="0F5494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ctr" anchorCtr="0" compatLnSpc="1">
        <a:prstTxWarp prst="textNoShape">
          <a:avLst/>
        </a:prstTxWarp>
      </a:bodyPr>
      <a:lstStyle>
        <a:defPPr marL="3175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 smtClean="0">
            <a:ln>
              <a:noFill/>
            </a:ln>
            <a:solidFill>
              <a:srgbClr val="0F5494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Slide_Mas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_Mast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_Mast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_Mast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_Mast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_Mast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Slide_Master">
  <a:themeElements>
    <a:clrScheme name="Slide_Master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lide_Maste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3175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 smtClean="0">
            <a:ln>
              <a:noFill/>
            </a:ln>
            <a:solidFill>
              <a:srgbClr val="0F5494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3175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 smtClean="0">
            <a:ln>
              <a:noFill/>
            </a:ln>
            <a:solidFill>
              <a:srgbClr val="0F5494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Slide_Mas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_Mast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_Mast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_Mast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_Mast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_Mast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lide_Mast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15485</TotalTime>
  <Words>396</Words>
  <Application>Microsoft Office PowerPoint</Application>
  <PresentationFormat>Diavetítés a képernyőre (4:3 oldalarány)</PresentationFormat>
  <Paragraphs>158</Paragraphs>
  <Slides>19</Slides>
  <Notes>7</Notes>
  <HiddenSlides>0</HiddenSlides>
  <MMClips>0</MMClips>
  <ScaleCrop>false</ScaleCrop>
  <HeadingPairs>
    <vt:vector size="4" baseType="variant">
      <vt:variant>
        <vt:lpstr>Téma</vt:lpstr>
      </vt:variant>
      <vt:variant>
        <vt:i4>2</vt:i4>
      </vt:variant>
      <vt:variant>
        <vt:lpstr>Diacímek</vt:lpstr>
      </vt:variant>
      <vt:variant>
        <vt:i4>19</vt:i4>
      </vt:variant>
    </vt:vector>
  </HeadingPairs>
  <TitlesOfParts>
    <vt:vector size="21" baseType="lpstr">
      <vt:lpstr>1_Slide_Master</vt:lpstr>
      <vt:lpstr>2_Slide_Master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>European Commission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ESPITALIER Stefanie (REGIO)</dc:creator>
  <cp:lastModifiedBy>Bessenyei Sarolta - Marosvásárhely</cp:lastModifiedBy>
  <cp:revision>518</cp:revision>
  <cp:lastPrinted>2015-05-27T17:26:18Z</cp:lastPrinted>
  <dcterms:created xsi:type="dcterms:W3CDTF">2013-04-24T08:18:06Z</dcterms:created>
  <dcterms:modified xsi:type="dcterms:W3CDTF">2020-01-16T21:22:31Z</dcterms:modified>
</cp:coreProperties>
</file>

<file path=docProps/thumbnail.jpeg>
</file>